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81" r:id="rId3"/>
    <p:sldId id="274" r:id="rId4"/>
    <p:sldId id="260" r:id="rId5"/>
    <p:sldId id="374" r:id="rId6"/>
    <p:sldId id="376" r:id="rId7"/>
    <p:sldId id="377" r:id="rId8"/>
    <p:sldId id="378" r:id="rId9"/>
    <p:sldId id="379" r:id="rId10"/>
    <p:sldId id="261" r:id="rId11"/>
    <p:sldId id="262" r:id="rId12"/>
    <p:sldId id="266" r:id="rId13"/>
    <p:sldId id="270" r:id="rId14"/>
    <p:sldId id="267" r:id="rId15"/>
    <p:sldId id="365" r:id="rId16"/>
    <p:sldId id="380" r:id="rId17"/>
    <p:sldId id="363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D7764E-EEB0-408A-8594-7BC63BF52650}" v="2" dt="2025-12-09T09:45:39.0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9T09:45:39.049" v="2"/>
      <pc:docMkLst>
        <pc:docMk/>
      </pc:docMkLst>
      <pc:sldChg chg="addSp modSp modAnim">
        <pc:chgData name="Glen Jones" userId="e846aaca-4b24-4b13-b0d0-f2308e16b284" providerId="ADAL" clId="{ED47ACC3-9597-4D89-A1DC-43CF280EF274}" dt="2025-12-09T09:45:39.049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9T09:45:39.049" v="2"/>
          <ac:spMkLst>
            <pc:docMk/>
            <pc:sldMk cId="0" sldId="277"/>
            <ac:spMk id="2" creationId="{0BCC6FCA-F5FB-C09A-A222-3E5AC83402F6}"/>
          </ac:spMkLst>
        </pc:spChg>
      </pc:sldChg>
      <pc:sldChg chg="del">
        <pc:chgData name="Glen Jones" userId="e846aaca-4b24-4b13-b0d0-f2308e16b284" providerId="ADAL" clId="{ED47ACC3-9597-4D89-A1DC-43CF280EF274}" dt="2025-12-09T09:44:02.70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9T09:44:01.691" v="0"/>
        <pc:sldMkLst>
          <pc:docMk/>
          <pc:sldMk cId="2515382227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09/12/2025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568B0D-0165-8B4F-7E33-7581947B1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heard or herd?</a:t>
            </a:r>
          </a:p>
        </p:txBody>
      </p:sp>
      <p:pic>
        <p:nvPicPr>
          <p:cNvPr id="8" name="Picture 7" descr="A group of cows standing on a hill&#10;&#10;AI-generated content may be incorrect.">
            <a:extLst>
              <a:ext uri="{FF2B5EF4-FFF2-40B4-BE49-F238E27FC236}">
                <a16:creationId xmlns:a16="http://schemas.microsoft.com/office/drawing/2014/main" id="{98D2247F-33F0-C638-99E9-823883DB0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3" b="11209"/>
          <a:stretch/>
        </p:blipFill>
        <p:spPr>
          <a:xfrm>
            <a:off x="2325355" y="1919233"/>
            <a:ext cx="7311013" cy="449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7482861-BE20-A8F8-AE13-8B231E0F6A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morning or mourning?</a:t>
            </a:r>
          </a:p>
        </p:txBody>
      </p:sp>
      <p:pic>
        <p:nvPicPr>
          <p:cNvPr id="10" name="Picture 9" descr="A sunset over the ocean&#10;&#10;AI-generated content may be incorrect.">
            <a:extLst>
              <a:ext uri="{FF2B5EF4-FFF2-40B4-BE49-F238E27FC236}">
                <a16:creationId xmlns:a16="http://schemas.microsoft.com/office/drawing/2014/main" id="{7805E532-1CFF-7756-92B0-C9AB4A276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4" b="28352"/>
          <a:stretch/>
        </p:blipFill>
        <p:spPr>
          <a:xfrm>
            <a:off x="2351450" y="1856304"/>
            <a:ext cx="7489099" cy="463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A6500D3-A361-E7CB-B3E0-DC44864C5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principal or principle?</a:t>
            </a:r>
          </a:p>
        </p:txBody>
      </p:sp>
      <p:pic>
        <p:nvPicPr>
          <p:cNvPr id="8" name="Picture 7" descr="A group of wooden tiles with letters on a wood surface&#10;&#10;AI-generated content may be incorrect.">
            <a:extLst>
              <a:ext uri="{FF2B5EF4-FFF2-40B4-BE49-F238E27FC236}">
                <a16:creationId xmlns:a16="http://schemas.microsoft.com/office/drawing/2014/main" id="{55BAEFD7-861E-B2E2-617B-89B981948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050" y="1840489"/>
            <a:ext cx="6611899" cy="440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B1689D6-FA2D-EB32-549D-056AFE6AF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profit or prophet?</a:t>
            </a:r>
          </a:p>
        </p:txBody>
      </p:sp>
      <p:pic>
        <p:nvPicPr>
          <p:cNvPr id="8" name="Picture 7" descr="Coins falling on a table&#10;&#10;AI-generated content may be incorrect.">
            <a:extLst>
              <a:ext uri="{FF2B5EF4-FFF2-40B4-BE49-F238E27FC236}">
                <a16:creationId xmlns:a16="http://schemas.microsoft.com/office/drawing/2014/main" id="{58F0D070-BE92-CF5B-339A-3D83662B0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417" y="1921712"/>
            <a:ext cx="4571163" cy="457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022267E-B956-2341-279E-5A20A80F19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stationary or stationery?</a:t>
            </a:r>
          </a:p>
        </p:txBody>
      </p:sp>
      <p:pic>
        <p:nvPicPr>
          <p:cNvPr id="8" name="Picture 7" descr="A group of sticky notes and pens&#10;&#10;AI-generated content may be incorrect.">
            <a:extLst>
              <a:ext uri="{FF2B5EF4-FFF2-40B4-BE49-F238E27FC236}">
                <a16:creationId xmlns:a16="http://schemas.microsoft.com/office/drawing/2014/main" id="{37D4D368-6B6A-9B43-97A7-F3C139C42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083" y="1892027"/>
            <a:ext cx="7157833" cy="47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would change his principals for prophet.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7" y="355396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would change his principles for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profit.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1814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Scrambler would change his </a:t>
            </a:r>
            <a:r>
              <a:rPr lang="en-GB" sz="3600" dirty="0">
                <a:solidFill>
                  <a:srgbClr val="7030A0"/>
                </a:solidFill>
              </a:rPr>
              <a:t>principles</a:t>
            </a:r>
            <a:r>
              <a:rPr lang="en-GB" sz="3600" dirty="0">
                <a:solidFill>
                  <a:schemeClr val="bg1"/>
                </a:solidFill>
              </a:rPr>
              <a:t> for </a:t>
            </a:r>
          </a:p>
          <a:p>
            <a:pPr algn="ctr"/>
            <a:r>
              <a:rPr lang="en-GB" sz="3600" dirty="0">
                <a:solidFill>
                  <a:srgbClr val="7030A0"/>
                </a:solidFill>
              </a:rPr>
              <a:t>profit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254B-CEA0-904E-379B-E769D266F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B02884F-D8F7-7B50-416C-F687250562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621AEB2-0445-69EF-D498-2E7627A40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07496D8-7000-61F9-CA55-BE8152393FC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3453BE5-C3CC-3291-0BD1-BF1B156C1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85720-AC40-B54E-D7A2-ABE1A04E56FE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lead the way past the monument.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3C0E4F-8C15-D377-4079-814962442B03}"/>
              </a:ext>
            </a:extLst>
          </p:cNvPr>
          <p:cNvSpPr txBox="1"/>
          <p:nvPr/>
        </p:nvSpPr>
        <p:spPr>
          <a:xfrm>
            <a:off x="723206" y="355396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led the way passed the monument.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148665-F49B-0647-458B-239F8AEE4445}"/>
              </a:ext>
            </a:extLst>
          </p:cNvPr>
          <p:cNvSpPr txBox="1"/>
          <p:nvPr/>
        </p:nvSpPr>
        <p:spPr>
          <a:xfrm>
            <a:off x="723207" y="5119000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</a:t>
            </a:r>
            <a:r>
              <a:rPr lang="en-GB" sz="3600" dirty="0">
                <a:solidFill>
                  <a:srgbClr val="7030A0"/>
                </a:solidFill>
              </a:rPr>
              <a:t>led</a:t>
            </a:r>
            <a:r>
              <a:rPr lang="en-GB" sz="3600" dirty="0">
                <a:solidFill>
                  <a:schemeClr val="bg1"/>
                </a:solidFill>
              </a:rPr>
              <a:t> the way </a:t>
            </a:r>
            <a:r>
              <a:rPr lang="en-GB" sz="3600" dirty="0">
                <a:solidFill>
                  <a:srgbClr val="7030A0"/>
                </a:solidFill>
              </a:rPr>
              <a:t>passed</a:t>
            </a:r>
            <a:r>
              <a:rPr lang="en-GB" sz="3600" dirty="0">
                <a:solidFill>
                  <a:schemeClr val="bg1"/>
                </a:solidFill>
              </a:rPr>
              <a:t> the monument.</a:t>
            </a:r>
          </a:p>
        </p:txBody>
      </p:sp>
    </p:spTree>
    <p:extLst>
      <p:ext uri="{BB962C8B-B14F-4D97-AF65-F5344CB8AC3E}">
        <p14:creationId xmlns:p14="http://schemas.microsoft.com/office/powerpoint/2010/main" val="151398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339711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5T3BW7Fe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F1AD44-6FD7-BCE5-83E3-7AB4EDDE7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BAFF546-9E03-CE63-81A3-837B6C4E2E8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38D70B7-862A-61C0-DC06-A0974AA97C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2624" y="1659098"/>
            <a:ext cx="8131201" cy="428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en-GB" altLang="en-US" sz="2400">
                <a:solidFill>
                  <a:schemeClr val="tx1"/>
                </a:solidFill>
                <a:latin typeface="+mn-lt"/>
              </a:rPr>
              <a:t>	heard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/herd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led/lead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morning/mourning 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past/passed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precede/proceed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principal/principle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profit/prophet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stationary/ stationery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wary/weary</a:t>
            </a:r>
          </a:p>
          <a:p>
            <a:pPr defTabSz="536575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who’s/whose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73A91F-BFD5-0E70-B5B5-CF2CBF1F6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BCC6FCA-F5FB-C09A-A222-3E5AC83402F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sign board with a sign on it&#10;&#10;AI-generated content may be incorrect.">
            <a:extLst>
              <a:ext uri="{FF2B5EF4-FFF2-40B4-BE49-F238E27FC236}">
                <a16:creationId xmlns:a16="http://schemas.microsoft.com/office/drawing/2014/main" id="{6C7F0A55-304F-224D-4B6B-76F3ED4EB7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6499" y="1536495"/>
            <a:ext cx="5355772" cy="518467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FBF5B57-50F3-0D70-E72E-9657FC371ED2}"/>
              </a:ext>
            </a:extLst>
          </p:cNvPr>
          <p:cNvSpPr txBox="1">
            <a:spLocks/>
          </p:cNvSpPr>
          <p:nvPr/>
        </p:nvSpPr>
        <p:spPr>
          <a:xfrm>
            <a:off x="304799" y="365125"/>
            <a:ext cx="11591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  <a:endParaRPr lang="en-GB" sz="54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546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D9934D-1889-F8A5-C267-41F995D868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887D13A-80A8-EDBF-EB6B-B85CFC5458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7CF5149-3EFC-FC18-E978-BB2385556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A758F8C-C597-9073-2E3E-3F3C2E371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372 -0.047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273650E-CAFD-F2F2-8C09-A166BC57BC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anyone think of any examples?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0441CE-8A56-A24B-7165-F19159DBEA68}"/>
              </a:ext>
            </a:extLst>
          </p:cNvPr>
          <p:cNvSpPr txBox="1">
            <a:spLocks/>
          </p:cNvSpPr>
          <p:nvPr/>
        </p:nvSpPr>
        <p:spPr>
          <a:xfrm>
            <a:off x="838200" y="580298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anyone remember what a homophone is?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19" y="271089"/>
            <a:ext cx="11443065" cy="123524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64274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mourning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642740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Before lunchtime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386175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Main point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439663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principle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185670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principal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132182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Listened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396429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morning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3910804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Belief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68942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After a death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4742914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herd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513921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heard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460433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An example of a collective noun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Led and guided are synonyms.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roof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guided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Previous and past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passed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previous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829519" y="1872649"/>
            <a:ext cx="374968" cy="1592635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Still and stationary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stationery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stationary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office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still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Precede and before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precede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before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walk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proceed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3640734">
            <a:off x="5922829" y="2064382"/>
            <a:ext cx="374968" cy="1360210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14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</Words>
  <Application>Microsoft Office PowerPoint</Application>
  <PresentationFormat>Widescreen</PresentationFormat>
  <Paragraphs>95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PowerPoint Presentation</vt:lpstr>
      <vt:lpstr>Homophones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heard or herd?</vt:lpstr>
      <vt:lpstr>morning or mourning?</vt:lpstr>
      <vt:lpstr>principal or principle?</vt:lpstr>
      <vt:lpstr>profit or prophet?</vt:lpstr>
      <vt:lpstr>stationary or stationery?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38</cp:revision>
  <dcterms:created xsi:type="dcterms:W3CDTF">2022-05-31T09:42:07Z</dcterms:created>
  <dcterms:modified xsi:type="dcterms:W3CDTF">2025-12-09T09:45:40Z</dcterms:modified>
</cp:coreProperties>
</file>