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5" r:id="rId3"/>
    <p:sldId id="274" r:id="rId4"/>
    <p:sldId id="279" r:id="rId5"/>
    <p:sldId id="308" r:id="rId6"/>
    <p:sldId id="333" r:id="rId7"/>
    <p:sldId id="369" r:id="rId8"/>
    <p:sldId id="376" r:id="rId9"/>
    <p:sldId id="377" r:id="rId10"/>
    <p:sldId id="378" r:id="rId11"/>
    <p:sldId id="379" r:id="rId12"/>
    <p:sldId id="380" r:id="rId13"/>
    <p:sldId id="381" r:id="rId14"/>
    <p:sldId id="365" r:id="rId15"/>
    <p:sldId id="368" r:id="rId16"/>
    <p:sldId id="363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5C84AB-428A-487D-845F-3BA35C52DB47}" v="3" dt="2025-12-09T10:11:57.9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10:12:14.996" v="13" actId="170"/>
      <pc:docMkLst>
        <pc:docMk/>
      </pc:docMkLst>
      <pc:sldChg chg="addSp modSp modAnim">
        <pc:chgData name="Glen Jones" userId="e846aaca-4b24-4b13-b0d0-f2308e16b284" providerId="ADAL" clId="{ED47ACC3-9597-4D89-A1DC-43CF280EF274}" dt="2025-12-09T09:49:21.467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9:21.467" v="0"/>
          <ac:spMkLst>
            <pc:docMk/>
            <pc:sldMk cId="0" sldId="277"/>
            <ac:spMk id="2" creationId="{A4F6FDB3-D69F-4B37-A2F5-4338EDD619AD}"/>
          </ac:spMkLst>
        </pc:spChg>
      </pc:sldChg>
      <pc:sldChg chg="del">
        <pc:chgData name="Glen Jones" userId="e846aaca-4b24-4b13-b0d0-f2308e16b284" providerId="ADAL" clId="{ED47ACC3-9597-4D89-A1DC-43CF280EF274}" dt="2025-12-09T09:49:37.457" v="2" actId="47"/>
        <pc:sldMkLst>
          <pc:docMk/>
          <pc:sldMk cId="2355754654" sldId="359"/>
        </pc:sldMkLst>
      </pc:sldChg>
      <pc:sldChg chg="addSp modSp mod">
        <pc:chgData name="Glen Jones" userId="e846aaca-4b24-4b13-b0d0-f2308e16b284" providerId="ADAL" clId="{ED47ACC3-9597-4D89-A1DC-43CF280EF274}" dt="2025-12-09T10:12:14.996" v="13" actId="170"/>
        <pc:sldMkLst>
          <pc:docMk/>
          <pc:sldMk cId="1834425529" sldId="385"/>
        </pc:sldMkLst>
        <pc:picChg chg="add mod">
          <ac:chgData name="Glen Jones" userId="e846aaca-4b24-4b13-b0d0-f2308e16b284" providerId="ADAL" clId="{ED47ACC3-9597-4D89-A1DC-43CF280EF274}" dt="2025-12-09T10:12:12.116" v="11" actId="1076"/>
          <ac:picMkLst>
            <pc:docMk/>
            <pc:sldMk cId="1834425529" sldId="385"/>
            <ac:picMk id="3" creationId="{3869060E-56CE-1ABB-EF8C-9EE8563E360F}"/>
          </ac:picMkLst>
        </pc:picChg>
        <pc:picChg chg="mod">
          <ac:chgData name="Glen Jones" userId="e846aaca-4b24-4b13-b0d0-f2308e16b284" providerId="ADAL" clId="{ED47ACC3-9597-4D89-A1DC-43CF280EF274}" dt="2025-12-09T10:12:09.584" v="10" actId="1076"/>
          <ac:picMkLst>
            <pc:docMk/>
            <pc:sldMk cId="1834425529" sldId="385"/>
            <ac:picMk id="6" creationId="{A063E8A9-194C-D54D-0C50-D91040AD943E}"/>
          </ac:picMkLst>
        </pc:picChg>
        <pc:picChg chg="ord">
          <ac:chgData name="Glen Jones" userId="e846aaca-4b24-4b13-b0d0-f2308e16b284" providerId="ADAL" clId="{ED47ACC3-9597-4D89-A1DC-43CF280EF274}" dt="2025-12-09T10:12:14.996" v="13" actId="170"/>
          <ac:picMkLst>
            <pc:docMk/>
            <pc:sldMk cId="1834425529" sldId="385"/>
            <ac:picMk id="8" creationId="{D2ACC150-B2AF-B106-56EE-90957CCBD5AF}"/>
          </ac:picMkLst>
        </pc:picChg>
      </pc:sldChg>
      <pc:sldChg chg="add">
        <pc:chgData name="Glen Jones" userId="e846aaca-4b24-4b13-b0d0-f2308e16b284" providerId="ADAL" clId="{ED47ACC3-9597-4D89-A1DC-43CF280EF274}" dt="2025-12-09T09:49:36.329" v="1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61D1879-5BB4-B025-2C3A-294AA1E1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Undertake and begin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cease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undertake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400047" y="2358929"/>
            <a:ext cx="278064" cy="70410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28FD7ED-E846-7FBC-6E11-5D52DF1C5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98" y="1797717"/>
            <a:ext cx="3752212" cy="209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Calculate and count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understand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calculate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6200000">
            <a:off x="5908515" y="1632632"/>
            <a:ext cx="374968" cy="1186552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0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Cease and quit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cease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down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61D1879-5BB4-B025-2C3A-294AA1E1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Halt and pause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below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pause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47555">
            <a:off x="5885497" y="1654591"/>
            <a:ext cx="278064" cy="2123941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28FD7ED-E846-7FBC-6E11-5D52DF1C5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98" y="1797717"/>
            <a:ext cx="3752212" cy="209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2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73330" y="2019404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. Emile decided to intiate a grand exploration, combning their skills to discover the totol wonders of their colourful world.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425510" y="449693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We've conted, conbined, and tallyed the extraordinary colours of Mathedonia.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2906" y="2018264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. Emile decided to in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tiate a grand exploration, comb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ning their skills to discover the tot</a:t>
            </a:r>
            <a:r>
              <a:rPr lang="en-GB" sz="3600" u="sng" dirty="0">
                <a:solidFill>
                  <a:srgbClr val="FF0000"/>
                </a:solidFill>
              </a:rPr>
              <a:t>a</a:t>
            </a:r>
            <a:r>
              <a:rPr lang="en-GB" sz="3600" dirty="0">
                <a:solidFill>
                  <a:schemeClr val="bg1"/>
                </a:solidFill>
              </a:rPr>
              <a:t>l wonders of their colourful world.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552797" y="449807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We've co</a:t>
            </a:r>
            <a:r>
              <a:rPr lang="en-GB" sz="3600" u="sng" dirty="0">
                <a:solidFill>
                  <a:srgbClr val="FF0000"/>
                </a:solidFill>
              </a:rPr>
              <a:t>u</a:t>
            </a:r>
            <a:r>
              <a:rPr lang="en-GB" sz="3600" dirty="0">
                <a:solidFill>
                  <a:schemeClr val="bg1"/>
                </a:solidFill>
              </a:rPr>
              <a:t>nted, co</a:t>
            </a:r>
            <a:r>
              <a:rPr lang="en-GB" sz="3600" u="sng" dirty="0">
                <a:solidFill>
                  <a:srgbClr val="FF0000"/>
                </a:solidFill>
              </a:rPr>
              <a:t>m</a:t>
            </a:r>
            <a:r>
              <a:rPr lang="en-GB" sz="3600" dirty="0">
                <a:solidFill>
                  <a:schemeClr val="bg1"/>
                </a:solidFill>
              </a:rPr>
              <a:t>bined, and tall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ed the extraordinary colours of Mathedonia.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7"/>
            <a:ext cx="9530716" cy="167913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Please write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sentence. </a:t>
            </a:r>
          </a:p>
          <a:p>
            <a:pPr algn="ctr"/>
            <a:endParaRPr lang="en-GB" altLang="en-US" sz="2400" dirty="0">
              <a:solidFill>
                <a:schemeClr val="bg1"/>
              </a:solidFill>
            </a:endParaRP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Then write the </a:t>
            </a:r>
            <a:r>
              <a:rPr lang="en-GB" altLang="en-US" sz="2400" u="sng" dirty="0">
                <a:solidFill>
                  <a:schemeClr val="bg1"/>
                </a:solidFill>
              </a:rPr>
              <a:t>same</a:t>
            </a:r>
            <a:r>
              <a:rPr lang="en-GB" altLang="en-US" sz="2400" dirty="0">
                <a:solidFill>
                  <a:schemeClr val="bg1"/>
                </a:solidFill>
              </a:rPr>
              <a:t> sentence again but changing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word </a:t>
            </a:r>
            <a:r>
              <a:rPr lang="en-GB" altLang="en-US" sz="2400" i="1" u="sng" dirty="0">
                <a:solidFill>
                  <a:schemeClr val="bg1"/>
                </a:solidFill>
              </a:rPr>
              <a:t>without changing the meaning</a:t>
            </a:r>
            <a:r>
              <a:rPr lang="en-GB" altLang="en-US" sz="2400" i="1" dirty="0">
                <a:solidFill>
                  <a:schemeClr val="bg1"/>
                </a:solidFill>
              </a:rPr>
              <a:t> </a:t>
            </a:r>
            <a:r>
              <a:rPr lang="en-GB" altLang="en-US" sz="2400" dirty="0">
                <a:solidFill>
                  <a:schemeClr val="bg1"/>
                </a:solidFill>
              </a:rPr>
              <a:t>of the sentence. </a:t>
            </a:r>
            <a:endParaRPr lang="en-GB" altLang="en-US" sz="16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2761" y="2102255"/>
            <a:ext cx="11675189" cy="445399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19D9AD-A8F2-BFA3-AB69-FADA4D2ED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01" y="2311700"/>
            <a:ext cx="2704608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For example -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3EA750-071C-5391-3FC6-44FE53E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880" y="2980044"/>
            <a:ext cx="3153279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All work must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halt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0F63D9-C47C-95C4-A50A-3834F9256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7480" y="2980044"/>
            <a:ext cx="3153279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 All work must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stop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.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A22036-1A65-FF50-593A-BE42F42DF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01" y="3839905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Which word has changed?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68BF4D-C2DD-6DD1-F50B-B61447AF7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01" y="4755746"/>
            <a:ext cx="10730607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What do the two sentences mean?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A41C45-7585-A5F1-B9D2-9A3999606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135" y="5577555"/>
            <a:ext cx="11516104" cy="6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Can you write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four more sentences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changing just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1 word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with the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same meaning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SY6T1AW1Fe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C1E0218-7DA8-44E4-1B91-955B35BED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E58459C-171D-03F8-978F-4768F858A9BD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C39BD30-705C-66A9-D9AE-CA9457F540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311" y="2018418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add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total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tally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combine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count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995796"/>
            <a:ext cx="270460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begin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start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initiate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commence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activate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294178-4CCB-E45E-C6E6-585736D98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4F6FDB3-D69F-4B37-A2F5-4338EDD619A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with black text&#10;&#10;AI-generated content may be incorrect.">
            <a:extLst>
              <a:ext uri="{FF2B5EF4-FFF2-40B4-BE49-F238E27FC236}">
                <a16:creationId xmlns:a16="http://schemas.microsoft.com/office/drawing/2014/main" id="{A063E8A9-194C-D54D-0C50-D91040AD94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3199" y="1407436"/>
            <a:ext cx="3117568" cy="519761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E59768A-CDAA-00AF-5E95-A1F1D8FB8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A sign with text on it&#10;&#10;AI-generated content may be incorrect.">
            <a:extLst>
              <a:ext uri="{FF2B5EF4-FFF2-40B4-BE49-F238E27FC236}">
                <a16:creationId xmlns:a16="http://schemas.microsoft.com/office/drawing/2014/main" id="{3869060E-56CE-1ABB-EF8C-9EE8563E36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06" y="1407436"/>
            <a:ext cx="4014607" cy="519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25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F77157-2FBB-A288-3480-A7285F4CA6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90CDE26-5886-F9DB-F85E-C2EFE86035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B9E6074-C999-440C-3C99-88D7DDFBCC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14481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Synonyms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1BFBE12A-CC2E-0F4E-9AF7-9A7001FFE3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8643" y="346037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032DB60-1D7A-E01E-8800-797E99497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989" y="391887"/>
            <a:ext cx="10049691" cy="174171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Synonyms are words with the same or similar meaning: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3196043" y="2296876"/>
            <a:ext cx="5756365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happy, cheerful, merry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8645" y="653763"/>
            <a:ext cx="3344348" cy="312022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CC34E6A-307E-5C9A-3344-C71A431F5DBC}"/>
              </a:ext>
            </a:extLst>
          </p:cNvPr>
          <p:cNvSpPr txBox="1">
            <a:spLocks/>
          </p:cNvSpPr>
          <p:nvPr/>
        </p:nvSpPr>
        <p:spPr>
          <a:xfrm>
            <a:off x="3196043" y="3379093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fast, quick, rapid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55606BE-DAEA-6D88-6B68-8771E2B39EFB}"/>
              </a:ext>
            </a:extLst>
          </p:cNvPr>
          <p:cNvSpPr txBox="1">
            <a:spLocks/>
          </p:cNvSpPr>
          <p:nvPr/>
        </p:nvSpPr>
        <p:spPr>
          <a:xfrm>
            <a:off x="3196043" y="4461310"/>
            <a:ext cx="5756364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big, grand, large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4D592-4472-D638-2D86-3DB4BCB3FB0C}"/>
              </a:ext>
            </a:extLst>
          </p:cNvPr>
          <p:cNvSpPr txBox="1"/>
          <p:nvPr/>
        </p:nvSpPr>
        <p:spPr>
          <a:xfrm>
            <a:off x="627015" y="5543527"/>
            <a:ext cx="10894423" cy="11237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000" dirty="0"/>
              <a:t>Can you think of any?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799214"/>
            <a:ext cx="7639291" cy="329320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synonym comes from the ancient Greek. </a:t>
            </a: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“syn” means </a:t>
            </a:r>
            <a:r>
              <a:rPr lang="en-GB" sz="36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together or same.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“nym”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name.</a:t>
            </a:r>
            <a:endParaRPr lang="en-GB" sz="5400" u="sng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301" y="3934579"/>
            <a:ext cx="1558415" cy="20079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 for </a:t>
            </a:r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total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deduct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combine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take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remove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 for </a:t>
            </a:r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subtract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calculate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debit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2BF0FBA-46DA-38B6-849A-86C646CAE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 for </a:t>
            </a:r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begin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initiate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commence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cease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activate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terminate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Synonyms for </a:t>
            </a:r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finish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institute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conclude</a:t>
            </a:r>
          </a:p>
        </p:txBody>
      </p:sp>
      <p:pic>
        <p:nvPicPr>
          <p:cNvPr id="2" name="Picture 1" descr="A picture containing wheel&#10;&#10;Description automatically generated">
            <a:extLst>
              <a:ext uri="{FF2B5EF4-FFF2-40B4-BE49-F238E27FC236}">
                <a16:creationId xmlns:a16="http://schemas.microsoft.com/office/drawing/2014/main" id="{98DD804C-FB2C-ED0E-A6DC-634EDC38D4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35" y="368387"/>
            <a:ext cx="2128294" cy="198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8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Add and tally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flip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B8EAA40-0A30-96F2-B912-BE5A4E61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Commence and initiate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initiate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commence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down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19599">
            <a:off x="5967364" y="1874551"/>
            <a:ext cx="374968" cy="165253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62B27-4385-3CA5-B183-5E0C8130C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916" y="1218704"/>
            <a:ext cx="2521831" cy="32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8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Microsoft Office PowerPoint</Application>
  <PresentationFormat>Widescreen</PresentationFormat>
  <Paragraphs>124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Scrambler has been scrambling!</vt:lpstr>
      <vt:lpstr>Synonyms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2025-12-09T10:12:17Z</dcterms:modified>
</cp:coreProperties>
</file>