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3" r:id="rId3"/>
    <p:sldId id="274" r:id="rId4"/>
    <p:sldId id="302" r:id="rId5"/>
    <p:sldId id="380" r:id="rId6"/>
    <p:sldId id="279" r:id="rId7"/>
    <p:sldId id="281" r:id="rId8"/>
    <p:sldId id="376" r:id="rId9"/>
    <p:sldId id="377" r:id="rId10"/>
    <p:sldId id="378" r:id="rId11"/>
    <p:sldId id="379" r:id="rId12"/>
    <p:sldId id="382" r:id="rId13"/>
    <p:sldId id="374" r:id="rId14"/>
    <p:sldId id="381" r:id="rId15"/>
    <p:sldId id="365" r:id="rId16"/>
    <p:sldId id="363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4F6638-0CA3-475F-B58B-867CF410E5D0}" v="3" dt="2025-12-09T10:10:00.0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7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10:10:12.221" v="11" actId="170"/>
      <pc:docMkLst>
        <pc:docMk/>
      </pc:docMkLst>
      <pc:sldChg chg="addSp modSp modAnim">
        <pc:chgData name="Glen Jones" userId="e846aaca-4b24-4b13-b0d0-f2308e16b284" providerId="ADAL" clId="{ED47ACC3-9597-4D89-A1DC-43CF280EF274}" dt="2025-12-09T09:48:24.582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8:24.582" v="2"/>
          <ac:spMkLst>
            <pc:docMk/>
            <pc:sldMk cId="0" sldId="277"/>
            <ac:spMk id="2" creationId="{C0E647F3-836D-0777-5041-8E6F9E7ADBC1}"/>
          </ac:spMkLst>
        </pc:spChg>
      </pc:sldChg>
      <pc:sldChg chg="del">
        <pc:chgData name="Glen Jones" userId="e846aaca-4b24-4b13-b0d0-f2308e16b284" providerId="ADAL" clId="{ED47ACC3-9597-4D89-A1DC-43CF280EF274}" dt="2025-12-09T09:48:11.944" v="1" actId="47"/>
        <pc:sldMkLst>
          <pc:docMk/>
          <pc:sldMk cId="2355754654" sldId="359"/>
        </pc:sldMkLst>
      </pc:sldChg>
      <pc:sldChg chg="addSp modSp mod">
        <pc:chgData name="Glen Jones" userId="e846aaca-4b24-4b13-b0d0-f2308e16b284" providerId="ADAL" clId="{ED47ACC3-9597-4D89-A1DC-43CF280EF274}" dt="2025-12-09T10:10:12.221" v="11" actId="170"/>
        <pc:sldMkLst>
          <pc:docMk/>
          <pc:sldMk cId="4061858081" sldId="383"/>
        </pc:sldMkLst>
        <pc:picChg chg="add mod">
          <ac:chgData name="Glen Jones" userId="e846aaca-4b24-4b13-b0d0-f2308e16b284" providerId="ADAL" clId="{ED47ACC3-9597-4D89-A1DC-43CF280EF274}" dt="2025-12-09T10:10:09.124" v="10" actId="1076"/>
          <ac:picMkLst>
            <pc:docMk/>
            <pc:sldMk cId="4061858081" sldId="383"/>
            <ac:picMk id="3" creationId="{BD772943-F9D5-7784-0918-403A3C2127E9}"/>
          </ac:picMkLst>
        </pc:picChg>
        <pc:picChg chg="mod">
          <ac:chgData name="Glen Jones" userId="e846aaca-4b24-4b13-b0d0-f2308e16b284" providerId="ADAL" clId="{ED47ACC3-9597-4D89-A1DC-43CF280EF274}" dt="2025-12-09T10:09:58.558" v="3" actId="1076"/>
          <ac:picMkLst>
            <pc:docMk/>
            <pc:sldMk cId="4061858081" sldId="383"/>
            <ac:picMk id="6" creationId="{5274CA47-EE81-36B5-8524-09E954ACED42}"/>
          </ac:picMkLst>
        </pc:picChg>
        <pc:picChg chg="ord">
          <ac:chgData name="Glen Jones" userId="e846aaca-4b24-4b13-b0d0-f2308e16b284" providerId="ADAL" clId="{ED47ACC3-9597-4D89-A1DC-43CF280EF274}" dt="2025-12-09T10:10:12.221" v="11" actId="170"/>
          <ac:picMkLst>
            <pc:docMk/>
            <pc:sldMk cId="4061858081" sldId="383"/>
            <ac:picMk id="8" creationId="{D2ACC150-B2AF-B106-56EE-90957CCBD5AF}"/>
          </ac:picMkLst>
        </pc:picChg>
      </pc:sldChg>
      <pc:sldChg chg="add">
        <pc:chgData name="Glen Jones" userId="e846aaca-4b24-4b13-b0d0-f2308e16b284" providerId="ADAL" clId="{ED47ACC3-9597-4D89-A1DC-43CF280EF274}" dt="2025-12-09T09:48:10.597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Murmur and mutter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mutter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snigger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murmur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400047" y="2358929"/>
            <a:ext cx="278064" cy="70410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Yell and shout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laugh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yell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6200000">
            <a:off x="5908515" y="1632632"/>
            <a:ext cx="374968" cy="1186552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Roar and bellow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roar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bellow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laugh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04330" y="656276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543691" y="2318307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thundered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638560" y="2318307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long, loud piercing scream.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611907" y="306174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Cry out suddenly in surprise.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510343" y="3115230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mumble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543692" y="3861237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exclaim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658272" y="380774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Say something to convey information.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543692" y="4639859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scream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658272" y="4586371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Say something quietly or indistinctly, making it difficult for others to hear.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634499" y="536499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To shout in anger.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563477" y="541848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speak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-0.20144 -0.2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11111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59259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3797647" y="1731936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call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063048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095707" y="450074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tell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3671638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9D4830-0A69-5C86-BF02-E621310A87CF}"/>
              </a:ext>
            </a:extLst>
          </p:cNvPr>
          <p:cNvSpPr txBox="1"/>
          <p:nvPr/>
        </p:nvSpPr>
        <p:spPr>
          <a:xfrm>
            <a:off x="4070578" y="2702808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28FCFD-5C98-A246-48BE-D3ECED163813}"/>
              </a:ext>
            </a:extLst>
          </p:cNvPr>
          <p:cNvSpPr txBox="1"/>
          <p:nvPr/>
        </p:nvSpPr>
        <p:spPr>
          <a:xfrm>
            <a:off x="6513133" y="1731931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726E08-0722-4EBC-D423-BC9A57B580C6}"/>
              </a:ext>
            </a:extLst>
          </p:cNvPr>
          <p:cNvSpPr txBox="1"/>
          <p:nvPr/>
        </p:nvSpPr>
        <p:spPr>
          <a:xfrm>
            <a:off x="6778534" y="3643155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yell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FD3791-6C46-8DAB-5D2A-DF1EB32F7E50}"/>
              </a:ext>
            </a:extLst>
          </p:cNvPr>
          <p:cNvSpPr txBox="1"/>
          <p:nvPr/>
        </p:nvSpPr>
        <p:spPr>
          <a:xfrm>
            <a:off x="6811193" y="4500736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tell</a:t>
            </a:r>
            <a:endParaRPr lang="en-GB" sz="2800" dirty="0">
              <a:latin typeface="Andika" panose="020000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DE1AD8-8E9E-F291-5277-A43C8A8ECEF5}"/>
              </a:ext>
            </a:extLst>
          </p:cNvPr>
          <p:cNvGrpSpPr/>
          <p:nvPr/>
        </p:nvGrpSpPr>
        <p:grpSpPr>
          <a:xfrm>
            <a:off x="6387124" y="1604351"/>
            <a:ext cx="1920055" cy="4765340"/>
            <a:chOff x="4887781" y="1805476"/>
            <a:chExt cx="1806266" cy="3307721"/>
          </a:xfrm>
        </p:grpSpPr>
        <p:sp>
          <p:nvSpPr>
            <p:cNvPr id="14" name="Title 20">
              <a:extLst>
                <a:ext uri="{FF2B5EF4-FFF2-40B4-BE49-F238E27FC236}">
                  <a16:creationId xmlns:a16="http://schemas.microsoft.com/office/drawing/2014/main" id="{03576512-B852-B959-11CD-FC055A8D950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itle 20">
              <a:extLst>
                <a:ext uri="{FF2B5EF4-FFF2-40B4-BE49-F238E27FC236}">
                  <a16:creationId xmlns:a16="http://schemas.microsoft.com/office/drawing/2014/main" id="{998DA35E-82DE-64E5-4B67-2A6D6C96121E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Title 20">
              <a:extLst>
                <a:ext uri="{FF2B5EF4-FFF2-40B4-BE49-F238E27FC236}">
                  <a16:creationId xmlns:a16="http://schemas.microsoft.com/office/drawing/2014/main" id="{CF9B4992-73F2-631F-A715-68CC168A877D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itle 20">
              <a:extLst>
                <a:ext uri="{FF2B5EF4-FFF2-40B4-BE49-F238E27FC236}">
                  <a16:creationId xmlns:a16="http://schemas.microsoft.com/office/drawing/2014/main" id="{D78EEE34-F9A5-DA67-B00D-E09317705333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Title 20">
              <a:extLst>
                <a:ext uri="{FF2B5EF4-FFF2-40B4-BE49-F238E27FC236}">
                  <a16:creationId xmlns:a16="http://schemas.microsoft.com/office/drawing/2014/main" id="{AC86E0DD-272C-DB83-1A49-1DB71E0F705E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Title 20">
              <a:extLst>
                <a:ext uri="{FF2B5EF4-FFF2-40B4-BE49-F238E27FC236}">
                  <a16:creationId xmlns:a16="http://schemas.microsoft.com/office/drawing/2014/main" id="{E3A806F8-7E41-A8F3-D3F0-4B3A18AFF6E2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8DBEF2D-22BE-9FEE-14C9-F81A2ABFF396}"/>
              </a:ext>
            </a:extLst>
          </p:cNvPr>
          <p:cNvSpPr txBox="1"/>
          <p:nvPr/>
        </p:nvSpPr>
        <p:spPr>
          <a:xfrm>
            <a:off x="6786064" y="2702803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cell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CCFE82-4608-EAE4-8BFD-371E8E4C3FCA}"/>
              </a:ext>
            </a:extLst>
          </p:cNvPr>
          <p:cNvSpPr txBox="1"/>
          <p:nvPr/>
        </p:nvSpPr>
        <p:spPr>
          <a:xfrm>
            <a:off x="9200319" y="1731936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57C2E1-1BD5-7720-5045-AACE43B4C7D7}"/>
              </a:ext>
            </a:extLst>
          </p:cNvPr>
          <p:cNvSpPr txBox="1"/>
          <p:nvPr/>
        </p:nvSpPr>
        <p:spPr>
          <a:xfrm>
            <a:off x="9465720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bell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53CD63-C2C3-3D97-C88C-B793C246921F}"/>
              </a:ext>
            </a:extLst>
          </p:cNvPr>
          <p:cNvSpPr txBox="1"/>
          <p:nvPr/>
        </p:nvSpPr>
        <p:spPr>
          <a:xfrm>
            <a:off x="9498379" y="450074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tell</a:t>
            </a:r>
            <a:endParaRPr lang="en-GB" sz="2800" dirty="0">
              <a:latin typeface="Andika" panose="02000000000000000000" pitchFamily="2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6BE6CE3-63BD-F45D-1158-C41304E12DA0}"/>
              </a:ext>
            </a:extLst>
          </p:cNvPr>
          <p:cNvGrpSpPr/>
          <p:nvPr/>
        </p:nvGrpSpPr>
        <p:grpSpPr>
          <a:xfrm>
            <a:off x="9074310" y="1604356"/>
            <a:ext cx="1920055" cy="4765340"/>
            <a:chOff x="4887781" y="1805476"/>
            <a:chExt cx="1806266" cy="3307721"/>
          </a:xfrm>
        </p:grpSpPr>
        <p:sp>
          <p:nvSpPr>
            <p:cNvPr id="32" name="Title 20">
              <a:extLst>
                <a:ext uri="{FF2B5EF4-FFF2-40B4-BE49-F238E27FC236}">
                  <a16:creationId xmlns:a16="http://schemas.microsoft.com/office/drawing/2014/main" id="{FA6E1533-2B36-3434-C591-58475D1F4F3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989B6720-AE12-EFCC-45BB-A7E202615DE4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Title 20">
              <a:extLst>
                <a:ext uri="{FF2B5EF4-FFF2-40B4-BE49-F238E27FC236}">
                  <a16:creationId xmlns:a16="http://schemas.microsoft.com/office/drawing/2014/main" id="{D60457E2-8E28-9319-6908-ABC827995373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Title 20">
              <a:extLst>
                <a:ext uri="{FF2B5EF4-FFF2-40B4-BE49-F238E27FC236}">
                  <a16:creationId xmlns:a16="http://schemas.microsoft.com/office/drawing/2014/main" id="{5FAFC25E-C0B7-BC35-BCBD-CEF78BC6553C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8" name="Title 20">
              <a:extLst>
                <a:ext uri="{FF2B5EF4-FFF2-40B4-BE49-F238E27FC236}">
                  <a16:creationId xmlns:a16="http://schemas.microsoft.com/office/drawing/2014/main" id="{7F4F30E7-5FEB-1B38-5F18-9D192AE9B29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9" name="Title 20">
              <a:extLst>
                <a:ext uri="{FF2B5EF4-FFF2-40B4-BE49-F238E27FC236}">
                  <a16:creationId xmlns:a16="http://schemas.microsoft.com/office/drawing/2014/main" id="{0A4E76D7-183B-D0F7-7536-394438B39734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CDBE479-FB6E-D8A1-F14A-D26FCB51413B}"/>
              </a:ext>
            </a:extLst>
          </p:cNvPr>
          <p:cNvSpPr txBox="1"/>
          <p:nvPr/>
        </p:nvSpPr>
        <p:spPr>
          <a:xfrm>
            <a:off x="9473250" y="2702808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cell</a:t>
            </a:r>
            <a:endParaRPr lang="en-GB" sz="2800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21" grpId="0"/>
      <p:bldP spid="22" grpId="0"/>
      <p:bldP spid="23" grpId="0"/>
      <p:bldP spid="24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had to shoutt at hostile creatures, yel to activate ancient mechanisms, and screem to navigate through treacherous landscapes.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56455" y="439686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bid farewell to Exoterra, Emile couldn't help but exclam, "Onward, Aimee!”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89705" y="210653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had to shout</a:t>
            </a:r>
            <a:r>
              <a:rPr lang="en-GB" sz="3600" strike="sngStrike" dirty="0">
                <a:solidFill>
                  <a:srgbClr val="FF0000"/>
                </a:solidFill>
              </a:rPr>
              <a:t>t</a:t>
            </a:r>
            <a:r>
              <a:rPr lang="en-GB" sz="3600" dirty="0">
                <a:solidFill>
                  <a:schemeClr val="bg1"/>
                </a:solidFill>
              </a:rPr>
              <a:t> at hostile creatures, yel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 to activate ancient mechanisms, and scre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m to navigate through treacherous landscapes.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6454" y="439686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bid farewell to Exoterra, Emile couldn't help but excla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m, "Onward, Aimee!”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C6B6CC1-A764-1A75-53BD-AC4948A6B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E8B76E-03E6-8CC2-E852-1599107850A2}"/>
              </a:ext>
            </a:extLst>
          </p:cNvPr>
          <p:cNvSpPr/>
          <p:nvPr/>
        </p:nvSpPr>
        <p:spPr>
          <a:xfrm>
            <a:off x="2087732" y="1650973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9694379-78F8-3973-51C8-B874F73AFA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874" y="200926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shout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yell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scream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exclaim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8436" y="20427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say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mumble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speak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thundered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35340F-9F83-7382-B6DE-D86D16F5C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0E647F3-836D-0777-5041-8E6F9E7ADBC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5274CA47-EE81-36B5-8524-09E954ACE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5887" y="1365980"/>
            <a:ext cx="4194628" cy="519137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48BFAC1-720E-D0EF-7DD9-A734B661B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3" name="Picture 2" descr="A road with white text on it&#10;&#10;AI-generated content may be incorrect.">
            <a:extLst>
              <a:ext uri="{FF2B5EF4-FFF2-40B4-BE49-F238E27FC236}">
                <a16:creationId xmlns:a16="http://schemas.microsoft.com/office/drawing/2014/main" id="{BD772943-F9D5-7784-0918-403A3C2127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76" y="1430457"/>
            <a:ext cx="4952324" cy="512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5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F0C786-8358-1413-CE94-827606B8C7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8F65697-F29D-8535-F028-0E3ECAAABB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F20D720-B102-4952-93CA-2E9D2576AF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1448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4D4899BA-C24A-B0AB-62DA-70C4BCE8B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8DF6F2F-3FA6-4A89-BCE8-6FB92F2CE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458" y="862153"/>
            <a:ext cx="7588578" cy="159716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chemeClr val="bg1"/>
                </a:solidFill>
              </a:rPr>
              <a:t>synonym</a:t>
            </a:r>
            <a:r>
              <a:rPr lang="en-GB" sz="4400" dirty="0">
                <a:solidFill>
                  <a:schemeClr val="bg1"/>
                </a:solidFill>
              </a:rPr>
              <a:t> is? </a:t>
            </a:r>
            <a:endParaRPr lang="en-GB" sz="4400" dirty="0">
              <a:solidFill>
                <a:schemeClr val="bg1"/>
              </a:solidFill>
              <a:ea typeface="Andika"/>
              <a:cs typeface="Andika"/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130458" y="3140386"/>
            <a:ext cx="7588578" cy="146043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any? </a:t>
            </a:r>
          </a:p>
        </p:txBody>
      </p:sp>
    </p:spTree>
    <p:extLst>
      <p:ext uri="{BB962C8B-B14F-4D97-AF65-F5344CB8AC3E}">
        <p14:creationId xmlns:p14="http://schemas.microsoft.com/office/powerpoint/2010/main" val="150231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7"/>
            <a:ext cx="9530716" cy="167913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Please write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sentence. </a:t>
            </a:r>
          </a:p>
          <a:p>
            <a:pPr algn="ctr"/>
            <a:endParaRPr lang="en-GB" altLang="en-US" sz="24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Then write the </a:t>
            </a:r>
            <a:r>
              <a:rPr lang="en-GB" altLang="en-US" sz="2400" u="sng" dirty="0">
                <a:solidFill>
                  <a:schemeClr val="bg1"/>
                </a:solidFill>
              </a:rPr>
              <a:t>same</a:t>
            </a:r>
            <a:r>
              <a:rPr lang="en-GB" altLang="en-US" sz="2400" dirty="0">
                <a:solidFill>
                  <a:schemeClr val="bg1"/>
                </a:solidFill>
              </a:rPr>
              <a:t> sentence again but changing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word </a:t>
            </a:r>
            <a:r>
              <a:rPr lang="en-GB" altLang="en-US" sz="2400" i="1" u="sng" dirty="0">
                <a:solidFill>
                  <a:schemeClr val="bg1"/>
                </a:solidFill>
              </a:rPr>
              <a:t>without changing the meaning</a:t>
            </a:r>
            <a:r>
              <a:rPr lang="en-GB" altLang="en-US" sz="2400" i="1" dirty="0">
                <a:solidFill>
                  <a:schemeClr val="bg1"/>
                </a:solidFill>
              </a:rPr>
              <a:t> </a:t>
            </a:r>
            <a:r>
              <a:rPr lang="en-GB" altLang="en-US" sz="2400" dirty="0">
                <a:solidFill>
                  <a:schemeClr val="bg1"/>
                </a:solidFill>
              </a:rPr>
              <a:t>of the sentence. </a:t>
            </a:r>
            <a:endParaRPr lang="en-GB" altLang="en-US" sz="16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102254"/>
            <a:ext cx="11308304" cy="445399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19D9AD-A8F2-BFA3-AB69-FADA4D2ED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95" y="2215408"/>
            <a:ext cx="2704608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 -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048" y="2834651"/>
            <a:ext cx="4991547" cy="1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1. You are not the real king, Penelope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bellowed</a:t>
            </a: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4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0F63D9-C47C-95C4-A50A-3834F9256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2770" y="2841720"/>
            <a:ext cx="4974531" cy="1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2. You are not the real king, Penelope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roared</a:t>
            </a: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4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A22036-1A65-FF50-593A-BE42F42DF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95" y="4249113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Which word has changed?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68BF4D-C2DD-6DD1-F50B-B61447AF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01" y="4909523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What do the two sentences mean?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A41C45-7585-A5F1-B9D2-9A3999606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95" y="5607227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Can you write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two sentences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changing just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1 word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with the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same meaning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2BBD9E57-28A5-F47C-1499-843C21AD1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873828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total, sum, tally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2873829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begin, start, initiate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2873828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quick, rapid, fast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83622" y="5696672"/>
            <a:ext cx="10894423" cy="8512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/>
              <a:t>Can you think of any synonyms for </a:t>
            </a:r>
            <a:r>
              <a:rPr lang="en-GB" sz="4400" u="sng" dirty="0"/>
              <a:t>say</a:t>
            </a:r>
            <a:r>
              <a:rPr lang="en-GB" sz="4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CAC09D3B-DF43-5573-C442-FB1AFD9DC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07429" y="1575911"/>
            <a:ext cx="2943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call</a:t>
            </a:r>
          </a:p>
          <a:p>
            <a:r>
              <a:rPr lang="en-GB" sz="4800" dirty="0">
                <a:solidFill>
                  <a:schemeClr val="bg1"/>
                </a:solidFill>
              </a:rPr>
              <a:t>shout</a:t>
            </a:r>
          </a:p>
          <a:p>
            <a:r>
              <a:rPr lang="en-GB" sz="4800" dirty="0">
                <a:solidFill>
                  <a:schemeClr val="bg1"/>
                </a:solidFill>
              </a:rPr>
              <a:t>yell</a:t>
            </a:r>
          </a:p>
          <a:p>
            <a:r>
              <a:rPr lang="en-GB" sz="4800" dirty="0">
                <a:solidFill>
                  <a:schemeClr val="bg1"/>
                </a:solidFill>
              </a:rPr>
              <a:t>scream</a:t>
            </a:r>
          </a:p>
          <a:p>
            <a:r>
              <a:rPr lang="en-GB" sz="4800" dirty="0">
                <a:solidFill>
                  <a:schemeClr val="bg1"/>
                </a:solidFill>
              </a:rPr>
              <a:t>exclaim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0" y="1007787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06619B-DE14-60D0-06CF-356F0E1A0A97}"/>
              </a:ext>
            </a:extLst>
          </p:cNvPr>
          <p:cNvSpPr txBox="1"/>
          <p:nvPr/>
        </p:nvSpPr>
        <p:spPr>
          <a:xfrm>
            <a:off x="7950925" y="1670543"/>
            <a:ext cx="3309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tell</a:t>
            </a:r>
          </a:p>
          <a:p>
            <a:r>
              <a:rPr lang="en-GB" sz="4800" dirty="0">
                <a:solidFill>
                  <a:schemeClr val="bg1"/>
                </a:solidFill>
              </a:rPr>
              <a:t>say</a:t>
            </a:r>
          </a:p>
          <a:p>
            <a:r>
              <a:rPr lang="en-GB" sz="4800" dirty="0">
                <a:solidFill>
                  <a:schemeClr val="bg1"/>
                </a:solidFill>
              </a:rPr>
              <a:t>mumble</a:t>
            </a:r>
          </a:p>
          <a:p>
            <a:r>
              <a:rPr lang="en-GB" sz="4800" dirty="0">
                <a:solidFill>
                  <a:schemeClr val="bg1"/>
                </a:solidFill>
              </a:rPr>
              <a:t>speak</a:t>
            </a:r>
          </a:p>
          <a:p>
            <a:r>
              <a:rPr lang="en-GB" sz="4800" dirty="0">
                <a:solidFill>
                  <a:schemeClr val="bg1"/>
                </a:solidFill>
              </a:rPr>
              <a:t>thundered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Scream and screech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screech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scream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Vocalise and say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vocalise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murmur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bawl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Widescreen</PresentationFormat>
  <Paragraphs>123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Scrambler has been scrambling!</vt:lpstr>
      <vt:lpstr>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work out what words are missing?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2025-12-09T10:10:17Z</dcterms:modified>
</cp:coreProperties>
</file>