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2" r:id="rId3"/>
    <p:sldId id="274" r:id="rId4"/>
    <p:sldId id="302" r:id="rId5"/>
    <p:sldId id="303" r:id="rId6"/>
    <p:sldId id="279" r:id="rId7"/>
    <p:sldId id="304" r:id="rId8"/>
    <p:sldId id="282" r:id="rId9"/>
    <p:sldId id="283" r:id="rId10"/>
    <p:sldId id="286" r:id="rId11"/>
    <p:sldId id="285" r:id="rId12"/>
    <p:sldId id="305" r:id="rId13"/>
    <p:sldId id="376" r:id="rId14"/>
    <p:sldId id="377" r:id="rId15"/>
    <p:sldId id="378" r:id="rId16"/>
    <p:sldId id="379" r:id="rId17"/>
    <p:sldId id="380" r:id="rId18"/>
    <p:sldId id="374" r:id="rId19"/>
    <p:sldId id="381" r:id="rId20"/>
    <p:sldId id="365" r:id="rId21"/>
    <p:sldId id="363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9CD7DE-2732-4CF5-A4B8-82F456EE7595}" v="3" dt="2025-12-09T10:11:15.5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7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9T10:11:49.022" v="15" actId="1076"/>
      <pc:docMkLst>
        <pc:docMk/>
      </pc:docMkLst>
      <pc:sldChg chg="addSp modSp modAnim">
        <pc:chgData name="Glen Jones" userId="e846aaca-4b24-4b13-b0d0-f2308e16b284" providerId="ADAL" clId="{ED47ACC3-9597-4D89-A1DC-43CF280EF274}" dt="2025-12-09T09:48:28.572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8:28.572" v="2"/>
          <ac:spMkLst>
            <pc:docMk/>
            <pc:sldMk cId="0" sldId="277"/>
            <ac:spMk id="2" creationId="{D2CE76C6-2C89-1A37-6DB5-4BCB52757CE1}"/>
          </ac:spMkLst>
        </pc:spChg>
      </pc:sldChg>
      <pc:sldChg chg="del">
        <pc:chgData name="Glen Jones" userId="e846aaca-4b24-4b13-b0d0-f2308e16b284" providerId="ADAL" clId="{ED47ACC3-9597-4D89-A1DC-43CF280EF274}" dt="2025-12-09T09:48:07.732" v="1" actId="47"/>
        <pc:sldMkLst>
          <pc:docMk/>
          <pc:sldMk cId="2355754654" sldId="359"/>
        </pc:sldMkLst>
      </pc:sldChg>
      <pc:sldChg chg="addSp delSp modSp mod">
        <pc:chgData name="Glen Jones" userId="e846aaca-4b24-4b13-b0d0-f2308e16b284" providerId="ADAL" clId="{ED47ACC3-9597-4D89-A1DC-43CF280EF274}" dt="2025-12-09T10:11:49.022" v="15" actId="1076"/>
        <pc:sldMkLst>
          <pc:docMk/>
          <pc:sldMk cId="3504910605" sldId="382"/>
        </pc:sldMkLst>
        <pc:spChg chg="del">
          <ac:chgData name="Glen Jones" userId="e846aaca-4b24-4b13-b0d0-f2308e16b284" providerId="ADAL" clId="{ED47ACC3-9597-4D89-A1DC-43CF280EF274}" dt="2025-12-09T10:11:43.546" v="14" actId="478"/>
          <ac:spMkLst>
            <pc:docMk/>
            <pc:sldMk cId="3504910605" sldId="382"/>
            <ac:spMk id="5" creationId="{E5E49E1E-6D93-E9F2-866A-88E031DA9AFA}"/>
          </ac:spMkLst>
        </pc:spChg>
        <pc:spChg chg="mod">
          <ac:chgData name="Glen Jones" userId="e846aaca-4b24-4b13-b0d0-f2308e16b284" providerId="ADAL" clId="{ED47ACC3-9597-4D89-A1DC-43CF280EF274}" dt="2025-12-09T10:11:49.022" v="15" actId="1076"/>
          <ac:spMkLst>
            <pc:docMk/>
            <pc:sldMk cId="3504910605" sldId="382"/>
            <ac:spMk id="6" creationId="{65E89CFE-7F45-2C32-63CF-B31D3C84CF42}"/>
          </ac:spMkLst>
        </pc:spChg>
        <pc:picChg chg="add mod">
          <ac:chgData name="Glen Jones" userId="e846aaca-4b24-4b13-b0d0-f2308e16b284" providerId="ADAL" clId="{ED47ACC3-9597-4D89-A1DC-43CF280EF274}" dt="2025-12-09T10:11:23.427" v="8" actId="14100"/>
          <ac:picMkLst>
            <pc:docMk/>
            <pc:sldMk cId="3504910605" sldId="382"/>
            <ac:picMk id="3" creationId="{E76E68B6-721D-1AEF-255B-E258DB093BD1}"/>
          </ac:picMkLst>
        </pc:picChg>
        <pc:picChg chg="ord">
          <ac:chgData name="Glen Jones" userId="e846aaca-4b24-4b13-b0d0-f2308e16b284" providerId="ADAL" clId="{ED47ACC3-9597-4D89-A1DC-43CF280EF274}" dt="2025-12-09T10:11:28.841" v="11" actId="170"/>
          <ac:picMkLst>
            <pc:docMk/>
            <pc:sldMk cId="3504910605" sldId="382"/>
            <ac:picMk id="8" creationId="{D2ACC150-B2AF-B106-56EE-90957CCBD5AF}"/>
          </ac:picMkLst>
        </pc:picChg>
        <pc:picChg chg="mod">
          <ac:chgData name="Glen Jones" userId="e846aaca-4b24-4b13-b0d0-f2308e16b284" providerId="ADAL" clId="{ED47ACC3-9597-4D89-A1DC-43CF280EF274}" dt="2025-12-09T10:11:33.851" v="12" actId="1076"/>
          <ac:picMkLst>
            <pc:docMk/>
            <pc:sldMk cId="3504910605" sldId="382"/>
            <ac:picMk id="10" creationId="{2D929659-12E3-8157-F962-903DDEACB20B}"/>
          </ac:picMkLst>
        </pc:picChg>
      </pc:sldChg>
      <pc:sldChg chg="add">
        <pc:chgData name="Glen Jones" userId="e846aaca-4b24-4b13-b0d0-f2308e16b284" providerId="ADAL" clId="{ED47ACC3-9597-4D89-A1DC-43CF280EF274}" dt="2025-12-09T09:48:06.536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30A72BA-5B79-5C9F-EDBB-32DBC4BBD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3BC667-244F-78A6-5672-F99F1974875C}"/>
              </a:ext>
            </a:extLst>
          </p:cNvPr>
          <p:cNvSpPr txBox="1"/>
          <p:nvPr/>
        </p:nvSpPr>
        <p:spPr>
          <a:xfrm>
            <a:off x="5590308" y="1689082"/>
            <a:ext cx="589883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knowledge and</a:t>
            </a:r>
            <a:endParaRPr lang="en-GB" sz="8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0973F1-58EE-0855-7CCE-80D0C37FAE70}"/>
              </a:ext>
            </a:extLst>
          </p:cNvPr>
          <p:cNvSpPr txBox="1"/>
          <p:nvPr/>
        </p:nvSpPr>
        <p:spPr>
          <a:xfrm>
            <a:off x="5675209" y="4001585"/>
            <a:ext cx="662036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ignorance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41A25E8-4AC0-8B61-1438-AE0A6EF9C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082F59-7F1D-A5C0-4209-C6E9211A1B36}"/>
              </a:ext>
            </a:extLst>
          </p:cNvPr>
          <p:cNvSpPr txBox="1"/>
          <p:nvPr/>
        </p:nvSpPr>
        <p:spPr>
          <a:xfrm>
            <a:off x="5526808" y="2151725"/>
            <a:ext cx="589883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passive and</a:t>
            </a:r>
            <a:endParaRPr lang="en-GB" sz="8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406827-FEE2-EEE7-B6DB-05E077E68E27}"/>
              </a:ext>
            </a:extLst>
          </p:cNvPr>
          <p:cNvSpPr txBox="1"/>
          <p:nvPr/>
        </p:nvSpPr>
        <p:spPr>
          <a:xfrm>
            <a:off x="5526808" y="3475164"/>
            <a:ext cx="662036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active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6467B0F-D5CA-B541-A3C3-333FB6EA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60CEAD-C63B-8276-3CCA-B0B1C6D62D00}"/>
              </a:ext>
            </a:extLst>
          </p:cNvPr>
          <p:cNvSpPr txBox="1"/>
          <p:nvPr/>
        </p:nvSpPr>
        <p:spPr>
          <a:xfrm>
            <a:off x="5363522" y="1435082"/>
            <a:ext cx="589883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problem and </a:t>
            </a:r>
            <a:endParaRPr lang="en-GB" sz="8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864B3C9-286B-4E62-5876-61CABACA01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5DF563-1ECE-E470-7910-E617E5752342}"/>
              </a:ext>
            </a:extLst>
          </p:cNvPr>
          <p:cNvSpPr txBox="1"/>
          <p:nvPr/>
        </p:nvSpPr>
        <p:spPr>
          <a:xfrm>
            <a:off x="5317290" y="3734259"/>
            <a:ext cx="662036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solution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9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antonyms?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Young and old are antonyms.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toddler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teenager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Depart and arrive are antonyms.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depart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4A1C09-C66E-9671-E3C4-D43355009E04}"/>
              </a:ext>
            </a:extLst>
          </p:cNvPr>
          <p:cNvSpPr txBox="1">
            <a:spLocks/>
          </p:cNvSpPr>
          <p:nvPr/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antonyms?</a:t>
            </a:r>
          </a:p>
        </p:txBody>
      </p:sp>
    </p:spTree>
    <p:extLst>
      <p:ext uri="{BB962C8B-B14F-4D97-AF65-F5344CB8AC3E}">
        <p14:creationId xmlns:p14="http://schemas.microsoft.com/office/powerpoint/2010/main" val="33205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Early and late are antonyms.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midday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evening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early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400047" y="2358929"/>
            <a:ext cx="278064" cy="70410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F80BFBA-421B-3B0B-740D-A5B4D0612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antonyms?</a:t>
            </a:r>
          </a:p>
        </p:txBody>
      </p:sp>
    </p:spTree>
    <p:extLst>
      <p:ext uri="{BB962C8B-B14F-4D97-AF65-F5344CB8AC3E}">
        <p14:creationId xmlns:p14="http://schemas.microsoft.com/office/powerpoint/2010/main" val="4095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antonyms?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Passive and active are antonyms.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voice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passive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6200000">
            <a:off x="5908515" y="1632632"/>
            <a:ext cx="374968" cy="1186552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antonyms?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Entrance and exit are antonyms.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entrance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door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35343"/>
            <a:ext cx="11338560" cy="77862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932893" y="1249308"/>
            <a:ext cx="1832386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Antonym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426719" y="1249308"/>
            <a:ext cx="700167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Definition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426718" y="2047808"/>
            <a:ext cx="700167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Responsible for a specified crime. (An adjective)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7924800" y="2094249"/>
            <a:ext cx="1717600" cy="56315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guilty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7958148" y="2811794"/>
            <a:ext cx="1724022" cy="6181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ignorance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7958148" y="3575780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attack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7977933" y="4339766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depart/leave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8A20E49-DF4D-3DBE-B413-12E4E00D4F1F}"/>
              </a:ext>
            </a:extLst>
          </p:cNvPr>
          <p:cNvSpPr txBox="1">
            <a:spLocks/>
          </p:cNvSpPr>
          <p:nvPr/>
        </p:nvSpPr>
        <p:spPr>
          <a:xfrm>
            <a:off x="7924799" y="1249308"/>
            <a:ext cx="1717600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Word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C80D40-91D2-B626-0047-A97E18DA0FD8}"/>
              </a:ext>
            </a:extLst>
          </p:cNvPr>
          <p:cNvSpPr txBox="1">
            <a:spLocks/>
          </p:cNvSpPr>
          <p:nvPr/>
        </p:nvSpPr>
        <p:spPr>
          <a:xfrm>
            <a:off x="426718" y="5867739"/>
            <a:ext cx="700167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A period from sunset to sunrise. (A noun.)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CC8A9F6-8C45-BE77-D772-0A8FE6BF8144}"/>
              </a:ext>
            </a:extLst>
          </p:cNvPr>
          <p:cNvSpPr txBox="1">
            <a:spLocks/>
          </p:cNvSpPr>
          <p:nvPr/>
        </p:nvSpPr>
        <p:spPr>
          <a:xfrm>
            <a:off x="426716" y="2811794"/>
            <a:ext cx="7001672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Lack of knowledge or information. (A noun.)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2F7644-67C1-BB0C-21CD-45F43A2A0511}"/>
              </a:ext>
            </a:extLst>
          </p:cNvPr>
          <p:cNvSpPr txBox="1">
            <a:spLocks/>
          </p:cNvSpPr>
          <p:nvPr/>
        </p:nvSpPr>
        <p:spPr>
          <a:xfrm>
            <a:off x="426718" y="3575780"/>
            <a:ext cx="700167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Take aggressive action. (A verb.)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5D9B7A1-7B3D-63E4-DD2D-404064FAF21A}"/>
              </a:ext>
            </a:extLst>
          </p:cNvPr>
          <p:cNvSpPr txBox="1">
            <a:spLocks/>
          </p:cNvSpPr>
          <p:nvPr/>
        </p:nvSpPr>
        <p:spPr>
          <a:xfrm>
            <a:off x="426718" y="4339766"/>
            <a:ext cx="700167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To go away from a place. (A verb.)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60475B-0DBB-8193-832C-1E68742E5B1D}"/>
              </a:ext>
            </a:extLst>
          </p:cNvPr>
          <p:cNvSpPr txBox="1">
            <a:spLocks/>
          </p:cNvSpPr>
          <p:nvPr/>
        </p:nvSpPr>
        <p:spPr>
          <a:xfrm>
            <a:off x="426718" y="5103752"/>
            <a:ext cx="700167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The correct answer to a puzzle. (A noun.)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4FF9236-5F9F-859E-8FF2-CC83225438B4}"/>
              </a:ext>
            </a:extLst>
          </p:cNvPr>
          <p:cNvSpPr txBox="1">
            <a:spLocks/>
          </p:cNvSpPr>
          <p:nvPr/>
        </p:nvSpPr>
        <p:spPr>
          <a:xfrm>
            <a:off x="7977933" y="5103752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solution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54A1F8-9EA1-06B4-0CC2-8B720654B594}"/>
              </a:ext>
            </a:extLst>
          </p:cNvPr>
          <p:cNvSpPr txBox="1">
            <a:spLocks/>
          </p:cNvSpPr>
          <p:nvPr/>
        </p:nvSpPr>
        <p:spPr>
          <a:xfrm>
            <a:off x="7977933" y="5867739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day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BBD511F-FB43-5420-6B56-EA27A9721C2A}"/>
              </a:ext>
            </a:extLst>
          </p:cNvPr>
          <p:cNvSpPr txBox="1">
            <a:spLocks/>
          </p:cNvSpPr>
          <p:nvPr/>
        </p:nvSpPr>
        <p:spPr>
          <a:xfrm>
            <a:off x="9932893" y="2094429"/>
            <a:ext cx="1832386" cy="56315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innocent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EAA7F7D-44AA-97FD-B9D7-80F44EBAB4D4}"/>
              </a:ext>
            </a:extLst>
          </p:cNvPr>
          <p:cNvSpPr txBox="1">
            <a:spLocks/>
          </p:cNvSpPr>
          <p:nvPr/>
        </p:nvSpPr>
        <p:spPr>
          <a:xfrm>
            <a:off x="9966240" y="2811974"/>
            <a:ext cx="1839237" cy="6181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knowledge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B982A67-E872-9925-4C7E-06B165BCE842}"/>
              </a:ext>
            </a:extLst>
          </p:cNvPr>
          <p:cNvSpPr txBox="1">
            <a:spLocks/>
          </p:cNvSpPr>
          <p:nvPr/>
        </p:nvSpPr>
        <p:spPr>
          <a:xfrm>
            <a:off x="9966240" y="3575960"/>
            <a:ext cx="1839237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defend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526CAD7-A239-E5E7-D3F6-72E88724EC2B}"/>
              </a:ext>
            </a:extLst>
          </p:cNvPr>
          <p:cNvSpPr txBox="1">
            <a:spLocks/>
          </p:cNvSpPr>
          <p:nvPr/>
        </p:nvSpPr>
        <p:spPr>
          <a:xfrm>
            <a:off x="9986025" y="4339946"/>
            <a:ext cx="1839237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arrive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EDDBC75-FE8E-E6DB-3A0D-F81638FAA9B3}"/>
              </a:ext>
            </a:extLst>
          </p:cNvPr>
          <p:cNvSpPr txBox="1">
            <a:spLocks/>
          </p:cNvSpPr>
          <p:nvPr/>
        </p:nvSpPr>
        <p:spPr>
          <a:xfrm>
            <a:off x="9986025" y="5103932"/>
            <a:ext cx="1839237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0EBA9CA-600E-92F8-9114-FF4C81C06A95}"/>
              </a:ext>
            </a:extLst>
          </p:cNvPr>
          <p:cNvSpPr txBox="1">
            <a:spLocks/>
          </p:cNvSpPr>
          <p:nvPr/>
        </p:nvSpPr>
        <p:spPr>
          <a:xfrm>
            <a:off x="9986025" y="5867919"/>
            <a:ext cx="1839237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night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 animBg="1"/>
      <p:bldP spid="33" grpId="0" animBg="1"/>
      <p:bldP spid="45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7"/>
            <a:ext cx="9530716" cy="167913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Please write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sentence. </a:t>
            </a:r>
          </a:p>
          <a:p>
            <a:pPr algn="ctr"/>
            <a:endParaRPr lang="en-GB" altLang="en-US" sz="24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Then write the </a:t>
            </a:r>
            <a:r>
              <a:rPr lang="en-GB" altLang="en-US" sz="2400" u="sng" dirty="0">
                <a:solidFill>
                  <a:schemeClr val="bg1"/>
                </a:solidFill>
              </a:rPr>
              <a:t>same</a:t>
            </a:r>
            <a:r>
              <a:rPr lang="en-GB" altLang="en-US" sz="2400" dirty="0">
                <a:solidFill>
                  <a:schemeClr val="bg1"/>
                </a:solidFill>
              </a:rPr>
              <a:t> sentence again but changing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word </a:t>
            </a:r>
            <a:r>
              <a:rPr lang="en-GB" altLang="en-US" sz="2400" i="1" u="sng" dirty="0">
                <a:solidFill>
                  <a:schemeClr val="bg1"/>
                </a:solidFill>
              </a:rPr>
              <a:t>changing the meaning</a:t>
            </a:r>
            <a:r>
              <a:rPr lang="en-GB" altLang="en-US" sz="2400" i="1" dirty="0">
                <a:solidFill>
                  <a:schemeClr val="bg1"/>
                </a:solidFill>
              </a:rPr>
              <a:t> </a:t>
            </a:r>
            <a:r>
              <a:rPr lang="en-GB" altLang="en-US" sz="2400" dirty="0">
                <a:solidFill>
                  <a:schemeClr val="bg1"/>
                </a:solidFill>
              </a:rPr>
              <a:t>of the sentence to the </a:t>
            </a:r>
            <a:r>
              <a:rPr lang="en-GB" altLang="en-US" sz="2400" u="sng" dirty="0">
                <a:solidFill>
                  <a:schemeClr val="bg1"/>
                </a:solidFill>
              </a:rPr>
              <a:t>opposite</a:t>
            </a:r>
            <a:r>
              <a:rPr lang="en-GB" altLang="en-US" sz="2400" dirty="0">
                <a:solidFill>
                  <a:schemeClr val="bg1"/>
                </a:solidFill>
              </a:rPr>
              <a:t>. </a:t>
            </a:r>
            <a:endParaRPr lang="en-GB" altLang="en-US" sz="16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102254"/>
            <a:ext cx="11308304" cy="445399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19D9AD-A8F2-BFA3-AB69-FADA4D2ED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95" y="2215408"/>
            <a:ext cx="2704608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 -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048" y="3111650"/>
            <a:ext cx="499154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1. You are always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late</a:t>
            </a: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 to school. </a:t>
            </a:r>
            <a:endParaRPr lang="fr-FR" altLang="en-US" sz="24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0F63D9-C47C-95C4-A50A-3834F9256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2770" y="3118719"/>
            <a:ext cx="4974531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+mn-lt"/>
              </a:rPr>
              <a:t>2. </a:t>
            </a:r>
            <a:r>
              <a:rPr lang="en-GB" altLang="en-US" sz="2400" i="1" dirty="0">
                <a:solidFill>
                  <a:schemeClr val="tx1"/>
                </a:solidFill>
              </a:rPr>
              <a:t>You are always </a:t>
            </a:r>
            <a:r>
              <a:rPr lang="en-GB" altLang="en-US" sz="2400" i="1" u="sng" dirty="0">
                <a:solidFill>
                  <a:schemeClr val="tx1"/>
                </a:solidFill>
              </a:rPr>
              <a:t>early</a:t>
            </a:r>
            <a:r>
              <a:rPr lang="en-GB" altLang="en-US" sz="2400" i="1" dirty="0">
                <a:solidFill>
                  <a:schemeClr val="tx1"/>
                </a:solidFill>
              </a:rPr>
              <a:t> to school. </a:t>
            </a:r>
            <a:endParaRPr lang="fr-FR" altLang="en-US" sz="24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A22036-1A65-FF50-593A-BE42F42DF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94" y="3971511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Which word has changed?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68BF4D-C2DD-6DD1-F50B-B61447AF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00" y="4631921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What do the two sentences mean?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A41C45-7585-A5F1-B9D2-9A3999606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5329625"/>
            <a:ext cx="11308304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Can you write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two sentences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changing just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1 word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with the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opposite meaning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64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Content Placeholder 9" descr="A sign on a wall&#10;&#10;AI-generated content may be incorrect.">
            <a:extLst>
              <a:ext uri="{FF2B5EF4-FFF2-40B4-BE49-F238E27FC236}">
                <a16:creationId xmlns:a16="http://schemas.microsoft.com/office/drawing/2014/main" id="{2D929659-12E3-8157-F962-903DDEACB2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634" y="1838734"/>
            <a:ext cx="5904284" cy="4405504"/>
          </a:xfr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E89CFE-7F45-2C32-63CF-B31D3C84CF42}"/>
              </a:ext>
            </a:extLst>
          </p:cNvPr>
          <p:cNvSpPr txBox="1">
            <a:spLocks/>
          </p:cNvSpPr>
          <p:nvPr/>
        </p:nvSpPr>
        <p:spPr>
          <a:xfrm>
            <a:off x="534760" y="672262"/>
            <a:ext cx="11591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3" name="Picture 2" descr="A store front with a sign on the wall&#10;&#10;AI-generated content may be incorrect.">
            <a:extLst>
              <a:ext uri="{FF2B5EF4-FFF2-40B4-BE49-F238E27FC236}">
                <a16:creationId xmlns:a16="http://schemas.microsoft.com/office/drawing/2014/main" id="{E76E68B6-721D-1AEF-255B-E258DB093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3220"/>
            <a:ext cx="3327400" cy="443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10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3" y="21704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approached the guilty aliens with a calm demeanour, attempting to bridge the gap between ignoranse and undestanding.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66156" y="46114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always the peacemaker, couldn't stand by pasively.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4" y="216756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approached the guilty aliens with a calm demeanour, attempting to bridge the gap between ignoran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unde</a:t>
            </a:r>
            <a:r>
              <a:rPr lang="en-GB" sz="3600" u="sng" dirty="0">
                <a:solidFill>
                  <a:srgbClr val="FF0000"/>
                </a:solidFill>
              </a:rPr>
              <a:t>r</a:t>
            </a:r>
            <a:r>
              <a:rPr lang="en-GB" sz="3600" dirty="0">
                <a:solidFill>
                  <a:schemeClr val="bg1"/>
                </a:solidFill>
              </a:rPr>
              <a:t>standing.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68927" y="461143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always the peacemaker, couldn't stand by pa</a:t>
            </a:r>
            <a:r>
              <a:rPr lang="en-GB" sz="3600" u="sng" dirty="0">
                <a:solidFill>
                  <a:srgbClr val="FF0000"/>
                </a:solidFill>
              </a:rPr>
              <a:t>s</a:t>
            </a:r>
            <a:r>
              <a:rPr lang="en-GB" sz="3600" dirty="0">
                <a:solidFill>
                  <a:schemeClr val="bg1"/>
                </a:solidFill>
              </a:rPr>
              <a:t>sively.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E0EA02-8578-06B8-8717-6CAC81D5D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21C302-098C-D24B-C378-652D0F1471C9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7C80103C-E1BF-1AE8-8914-49880463D5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453" y="2019835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arrive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depart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attack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4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defend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4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innocent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4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guilty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1942" y="2017400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knowledge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ignorance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passive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active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problem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solution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8831A1-EDC5-6365-157E-8BA8C8191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2CE76C6-2C89-1A37-6DB5-4BCB52757CE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566734-A9B4-7829-B48F-6A4DD158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4B7385-1870-1ED6-06AB-430DDEB2DA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842D5F7-1D6C-D216-2149-3A63D388A1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1448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Antonyms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D10852F4-841E-AD0F-2B92-ABBCC568B2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7520" y="292771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5935B79-493A-BF70-ABDF-71631272E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8172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chemeClr val="bg1"/>
                </a:solidFill>
              </a:rPr>
              <a:t>synonym</a:t>
            </a:r>
            <a:r>
              <a:rPr lang="en-GB" sz="4400" dirty="0">
                <a:solidFill>
                  <a:schemeClr val="bg1"/>
                </a:solidFill>
              </a:rPr>
              <a:t> is?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3648892"/>
            <a:ext cx="11268891" cy="29325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any? </a:t>
            </a:r>
          </a:p>
        </p:txBody>
      </p:sp>
    </p:spTree>
    <p:extLst>
      <p:ext uri="{BB962C8B-B14F-4D97-AF65-F5344CB8AC3E}">
        <p14:creationId xmlns:p14="http://schemas.microsoft.com/office/powerpoint/2010/main" val="150231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9A1DCE7-4473-BF3D-FB48-19F231A91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8172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know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an </a:t>
            </a:r>
            <a:r>
              <a:rPr lang="en-GB" sz="4400" u="sng" dirty="0">
                <a:solidFill>
                  <a:schemeClr val="bg1"/>
                </a:solidFill>
              </a:rPr>
              <a:t>antonym</a:t>
            </a:r>
            <a:r>
              <a:rPr lang="en-GB" sz="4400" dirty="0">
                <a:solidFill>
                  <a:schemeClr val="bg1"/>
                </a:solidFill>
              </a:rPr>
              <a:t> is?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3648892"/>
            <a:ext cx="11268891" cy="29325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any? </a:t>
            </a:r>
          </a:p>
        </p:txBody>
      </p:sp>
    </p:spTree>
    <p:extLst>
      <p:ext uri="{BB962C8B-B14F-4D97-AF65-F5344CB8AC3E}">
        <p14:creationId xmlns:p14="http://schemas.microsoft.com/office/powerpoint/2010/main" val="171418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8E76133F-BE6B-9DC1-99DF-26C4BEBCA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8"/>
            <a:ext cx="10049691" cy="146354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Antonyms are words with the opposite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252651" y="2111364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happy and sad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are antonyms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252651" y="3235828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hot and cold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are antonyms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252651" y="441906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fast and slow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are antonyms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83622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6000" dirty="0"/>
              <a:t>Can you think of any more?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060AEC0-66AC-FDAD-516F-FF91DE2F8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31226" y="2251160"/>
            <a:ext cx="534706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arrive and</a:t>
            </a:r>
            <a:endParaRPr lang="en-GB" sz="8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0" y="1007787"/>
            <a:ext cx="4925919" cy="38838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A4E807-7D53-511E-1267-E07DD6C0F1C4}"/>
              </a:ext>
            </a:extLst>
          </p:cNvPr>
          <p:cNvSpPr txBox="1"/>
          <p:nvPr/>
        </p:nvSpPr>
        <p:spPr>
          <a:xfrm>
            <a:off x="5526809" y="3382831"/>
            <a:ext cx="534706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depart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02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B3AC0CE9-7663-9D11-C348-4A322E11A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48" y="1053737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D74573-F715-F42A-2C19-A49628673F2F}"/>
              </a:ext>
            </a:extLst>
          </p:cNvPr>
          <p:cNvSpPr txBox="1"/>
          <p:nvPr/>
        </p:nvSpPr>
        <p:spPr>
          <a:xfrm>
            <a:off x="5526809" y="2151725"/>
            <a:ext cx="534706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attack and</a:t>
            </a:r>
            <a:endParaRPr lang="en-GB" sz="8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50E5A3-D309-C695-D420-1412468EB119}"/>
              </a:ext>
            </a:extLst>
          </p:cNvPr>
          <p:cNvSpPr txBox="1"/>
          <p:nvPr/>
        </p:nvSpPr>
        <p:spPr>
          <a:xfrm>
            <a:off x="5526809" y="3272542"/>
            <a:ext cx="534706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defend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99E59BC-5288-2F9F-79D9-6E69DF50C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2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30C97A-3EB4-B8A9-3C7D-F7BBCF04E71B}"/>
              </a:ext>
            </a:extLst>
          </p:cNvPr>
          <p:cNvSpPr txBox="1"/>
          <p:nvPr/>
        </p:nvSpPr>
        <p:spPr>
          <a:xfrm>
            <a:off x="4482903" y="2410820"/>
            <a:ext cx="662036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innocent and </a:t>
            </a:r>
            <a:endParaRPr lang="en-GB" sz="8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69A827-6226-D33E-518B-6D3889E5CC81}"/>
              </a:ext>
            </a:extLst>
          </p:cNvPr>
          <p:cNvSpPr txBox="1"/>
          <p:nvPr/>
        </p:nvSpPr>
        <p:spPr>
          <a:xfrm>
            <a:off x="5329011" y="3497213"/>
            <a:ext cx="662036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guilty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Microsoft Office PowerPoint</Application>
  <PresentationFormat>Widescreen</PresentationFormat>
  <Paragraphs>129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Antonyms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52</cp:revision>
  <dcterms:created xsi:type="dcterms:W3CDTF">2022-05-31T09:42:07Z</dcterms:created>
  <dcterms:modified xsi:type="dcterms:W3CDTF">2025-12-09T10:11:52Z</dcterms:modified>
</cp:coreProperties>
</file>