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75" r:id="rId3"/>
    <p:sldId id="274" r:id="rId4"/>
    <p:sldId id="294" r:id="rId5"/>
    <p:sldId id="376" r:id="rId6"/>
    <p:sldId id="281" r:id="rId7"/>
    <p:sldId id="282" r:id="rId8"/>
    <p:sldId id="283" r:id="rId9"/>
    <p:sldId id="286" r:id="rId10"/>
    <p:sldId id="285" r:id="rId11"/>
    <p:sldId id="287" r:id="rId12"/>
    <p:sldId id="261" r:id="rId13"/>
    <p:sldId id="352" r:id="rId14"/>
    <p:sldId id="295" r:id="rId15"/>
    <p:sldId id="377" r:id="rId16"/>
    <p:sldId id="284" r:id="rId17"/>
    <p:sldId id="288" r:id="rId18"/>
    <p:sldId id="289" r:id="rId19"/>
    <p:sldId id="290" r:id="rId20"/>
    <p:sldId id="378" r:id="rId21"/>
    <p:sldId id="374" r:id="rId22"/>
    <p:sldId id="379" r:id="rId23"/>
    <p:sldId id="387" r:id="rId24"/>
    <p:sldId id="407" r:id="rId25"/>
    <p:sldId id="408" r:id="rId26"/>
    <p:sldId id="410" r:id="rId27"/>
    <p:sldId id="411" r:id="rId28"/>
    <p:sldId id="412" r:id="rId29"/>
    <p:sldId id="413" r:id="rId30"/>
    <p:sldId id="414" r:id="rId31"/>
    <p:sldId id="404" r:id="rId32"/>
    <p:sldId id="406" r:id="rId33"/>
    <p:sldId id="365" r:id="rId34"/>
    <p:sldId id="368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157AD8-014B-4815-BF82-4DE2A29B8B28}" v="83" dt="2026-03-09T12:06:12.5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3-09T12:06:56.004" v="386" actId="47"/>
      <pc:docMkLst>
        <pc:docMk/>
      </pc:docMkLst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2562363849" sldId="386"/>
        </pc:sldMkLst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239908407" sldId="387"/>
        </pc:sldMkLst>
        <pc:spChg chg="mod">
          <ac:chgData name="Glen Jones" userId="e846aaca-4b24-4b13-b0d0-f2308e16b284" providerId="ADAL" clId="{ED47ACC3-9597-4D89-A1DC-43CF280EF274}" dt="2026-03-09T11:55:35.071" v="153" actId="20577"/>
          <ac:spMkLst>
            <pc:docMk/>
            <pc:sldMk cId="239908407" sldId="387"/>
            <ac:spMk id="8" creationId="{F86B0DE7-5A16-A3F3-B61D-9B3CACFDF291}"/>
          </ac:spMkLst>
        </pc:spChg>
        <pc:spChg chg="mod">
          <ac:chgData name="Glen Jones" userId="e846aaca-4b24-4b13-b0d0-f2308e16b284" providerId="ADAL" clId="{ED47ACC3-9597-4D89-A1DC-43CF280EF274}" dt="2026-03-09T11:57:54.255" v="178" actId="20577"/>
          <ac:spMkLst>
            <pc:docMk/>
            <pc:sldMk cId="239908407" sldId="387"/>
            <ac:spMk id="9" creationId="{2DE8FAED-61DF-7A2E-E9DF-64861C9CBEEF}"/>
          </ac:spMkLst>
        </pc:spChg>
        <pc:graphicFrameChg chg="mod modGraphic">
          <ac:chgData name="Glen Jones" userId="e846aaca-4b24-4b13-b0d0-f2308e16b284" providerId="ADAL" clId="{ED47ACC3-9597-4D89-A1DC-43CF280EF274}" dt="2026-03-09T11:59:53.231" v="218" actId="207"/>
          <ac:graphicFrameMkLst>
            <pc:docMk/>
            <pc:sldMk cId="239908407" sldId="387"/>
            <ac:graphicFrameMk id="7" creationId="{EF7243EB-525E-4BC2-DC0F-45631ECA9AD2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09T11:56:32.254" v="160" actId="2696"/>
        <pc:sldMkLst>
          <pc:docMk/>
          <pc:sldMk cId="1637249762" sldId="388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382611121" sldId="389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720549849" sldId="391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968852082" sldId="392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3615829383" sldId="393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105306280" sldId="394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424347508" sldId="395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3694128375" sldId="396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2138382050" sldId="397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78680498" sldId="398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186126105" sldId="399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641724865" sldId="400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1664639241" sldId="401"/>
        </pc:sldMkLst>
      </pc:sldChg>
      <pc:sldChg chg="add del">
        <pc:chgData name="Glen Jones" userId="e846aaca-4b24-4b13-b0d0-f2308e16b284" providerId="ADAL" clId="{ED47ACC3-9597-4D89-A1DC-43CF280EF274}" dt="2026-03-09T11:56:01.060" v="154" actId="47"/>
        <pc:sldMkLst>
          <pc:docMk/>
          <pc:sldMk cId="3119708122" sldId="402"/>
        </pc:sldMkLst>
      </pc:sldChg>
      <pc:sldChg chg="add del ord">
        <pc:chgData name="Glen Jones" userId="e846aaca-4b24-4b13-b0d0-f2308e16b284" providerId="ADAL" clId="{ED47ACC3-9597-4D89-A1DC-43CF280EF274}" dt="2026-03-09T11:57:27.497" v="171" actId="47"/>
        <pc:sldMkLst>
          <pc:docMk/>
          <pc:sldMk cId="2002900762" sldId="403"/>
        </pc:sldMkLst>
      </pc:sldChg>
      <pc:sldChg chg="addSp delSp modSp add mod modTransition delAnim">
        <pc:chgData name="Glen Jones" userId="e846aaca-4b24-4b13-b0d0-f2308e16b284" providerId="ADAL" clId="{ED47ACC3-9597-4D89-A1DC-43CF280EF274}" dt="2026-03-09T12:06:12.547" v="385"/>
        <pc:sldMkLst>
          <pc:docMk/>
          <pc:sldMk cId="4108268152" sldId="404"/>
        </pc:sldMkLst>
        <pc:spChg chg="add mod">
          <ac:chgData name="Glen Jones" userId="e846aaca-4b24-4b13-b0d0-f2308e16b284" providerId="ADAL" clId="{ED47ACC3-9597-4D89-A1DC-43CF280EF274}" dt="2026-03-09T11:56:55.756" v="166" actId="27636"/>
          <ac:spMkLst>
            <pc:docMk/>
            <pc:sldMk cId="4108268152" sldId="404"/>
            <ac:spMk id="2" creationId="{9FD863A1-B9B5-A0FC-690D-971DC2579FFD}"/>
          </ac:spMkLst>
        </pc:spChg>
        <pc:spChg chg="del">
          <ac:chgData name="Glen Jones" userId="e846aaca-4b24-4b13-b0d0-f2308e16b284" providerId="ADAL" clId="{ED47ACC3-9597-4D89-A1DC-43CF280EF274}" dt="2026-03-09T11:56:43.330" v="161" actId="478"/>
          <ac:spMkLst>
            <pc:docMk/>
            <pc:sldMk cId="4108268152" sldId="404"/>
            <ac:spMk id="8" creationId="{F465D53D-C10F-74EC-8733-EB29641EF0E5}"/>
          </ac:spMkLst>
        </pc:spChg>
        <pc:spChg chg="del">
          <ac:chgData name="Glen Jones" userId="e846aaca-4b24-4b13-b0d0-f2308e16b284" providerId="ADAL" clId="{ED47ACC3-9597-4D89-A1DC-43CF280EF274}" dt="2026-03-09T11:56:51.656" v="164" actId="478"/>
          <ac:spMkLst>
            <pc:docMk/>
            <pc:sldMk cId="4108268152" sldId="404"/>
            <ac:spMk id="9" creationId="{EE010CD8-EC6B-AC63-64C1-713DC7F758AF}"/>
          </ac:spMkLst>
        </pc:spChg>
        <pc:graphicFrameChg chg="modGraphic">
          <ac:chgData name="Glen Jones" userId="e846aaca-4b24-4b13-b0d0-f2308e16b284" providerId="ADAL" clId="{ED47ACC3-9597-4D89-A1DC-43CF280EF274}" dt="2026-03-09T11:59:57.066" v="219" actId="207"/>
          <ac:graphicFrameMkLst>
            <pc:docMk/>
            <pc:sldMk cId="4108268152" sldId="404"/>
            <ac:graphicFrameMk id="7" creationId="{323E12BD-E58A-F780-96B8-98E7EFE92396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09T11:57:02.664" v="168" actId="47"/>
        <pc:sldMkLst>
          <pc:docMk/>
          <pc:sldMk cId="874864324" sldId="405"/>
        </pc:sldMkLst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3876067223" sldId="406"/>
        </pc:sldMkLst>
        <pc:graphicFrameChg chg="modGraphic">
          <ac:chgData name="Glen Jones" userId="e846aaca-4b24-4b13-b0d0-f2308e16b284" providerId="ADAL" clId="{ED47ACC3-9597-4D89-A1DC-43CF280EF274}" dt="2026-03-09T12:00:03.248" v="220" actId="207"/>
          <ac:graphicFrameMkLst>
            <pc:docMk/>
            <pc:sldMk cId="3876067223" sldId="406"/>
            <ac:graphicFrameMk id="7" creationId="{1A17EBB7-8EA7-F40A-7B1B-A8C9D84AFF55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1274380364" sldId="407"/>
        </pc:sldMkLst>
        <pc:spChg chg="mod">
          <ac:chgData name="Glen Jones" userId="e846aaca-4b24-4b13-b0d0-f2308e16b284" providerId="ADAL" clId="{ED47ACC3-9597-4D89-A1DC-43CF280EF274}" dt="2026-03-09T12:00:28.641" v="226" actId="27636"/>
          <ac:spMkLst>
            <pc:docMk/>
            <pc:sldMk cId="1274380364" sldId="407"/>
            <ac:spMk id="8" creationId="{5CD7D488-F36D-C280-C547-EE58110F0B6C}"/>
          </ac:spMkLst>
        </pc:spChg>
        <pc:spChg chg="mod">
          <ac:chgData name="Glen Jones" userId="e846aaca-4b24-4b13-b0d0-f2308e16b284" providerId="ADAL" clId="{ED47ACC3-9597-4D89-A1DC-43CF280EF274}" dt="2026-03-09T12:00:33.425" v="236" actId="20577"/>
          <ac:spMkLst>
            <pc:docMk/>
            <pc:sldMk cId="1274380364" sldId="407"/>
            <ac:spMk id="9" creationId="{44F43352-48D4-A370-50D4-02E8C5130640}"/>
          </ac:spMkLst>
        </pc:spChg>
        <pc:graphicFrameChg chg="modGraphic">
          <ac:chgData name="Glen Jones" userId="e846aaca-4b24-4b13-b0d0-f2308e16b284" providerId="ADAL" clId="{ED47ACC3-9597-4D89-A1DC-43CF280EF274}" dt="2026-03-09T11:59:49.126" v="217" actId="207"/>
          <ac:graphicFrameMkLst>
            <pc:docMk/>
            <pc:sldMk cId="1274380364" sldId="407"/>
            <ac:graphicFrameMk id="7" creationId="{8FC2A830-89ED-2B27-063E-88C9E6618698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09T11:59:28.438" v="212" actId="47"/>
        <pc:sldMkLst>
          <pc:docMk/>
          <pc:sldMk cId="3648979698" sldId="407"/>
        </pc:sldMkLst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2128849668" sldId="408"/>
        </pc:sldMkLst>
        <pc:spChg chg="mod">
          <ac:chgData name="Glen Jones" userId="e846aaca-4b24-4b13-b0d0-f2308e16b284" providerId="ADAL" clId="{ED47ACC3-9597-4D89-A1DC-43CF280EF274}" dt="2026-03-09T12:00:55.728" v="243" actId="27636"/>
          <ac:spMkLst>
            <pc:docMk/>
            <pc:sldMk cId="2128849668" sldId="408"/>
            <ac:spMk id="8" creationId="{0D8AF559-9BF2-64D4-8BB9-129E9BA75377}"/>
          </ac:spMkLst>
        </pc:spChg>
        <pc:spChg chg="mod">
          <ac:chgData name="Glen Jones" userId="e846aaca-4b24-4b13-b0d0-f2308e16b284" providerId="ADAL" clId="{ED47ACC3-9597-4D89-A1DC-43CF280EF274}" dt="2026-03-09T12:01:00.767" v="257" actId="20577"/>
          <ac:spMkLst>
            <pc:docMk/>
            <pc:sldMk cId="2128849668" sldId="408"/>
            <ac:spMk id="9" creationId="{C4DA89C5-9DFF-554D-353B-8CC2AF557477}"/>
          </ac:spMkLst>
        </pc:spChg>
        <pc:graphicFrameChg chg="modGraphic">
          <ac:chgData name="Glen Jones" userId="e846aaca-4b24-4b13-b0d0-f2308e16b284" providerId="ADAL" clId="{ED47ACC3-9597-4D89-A1DC-43CF280EF274}" dt="2026-03-09T12:01:15.263" v="262" actId="20577"/>
          <ac:graphicFrameMkLst>
            <pc:docMk/>
            <pc:sldMk cId="2128849668" sldId="408"/>
            <ac:graphicFrameMk id="7" creationId="{81612E33-2EC4-E062-138E-5F4C7C93A7DD}"/>
          </ac:graphicFrameMkLst>
        </pc:graphicFrameChg>
      </pc:sldChg>
      <pc:sldChg chg="modSp add del mod modTransition">
        <pc:chgData name="Glen Jones" userId="e846aaca-4b24-4b13-b0d0-f2308e16b284" providerId="ADAL" clId="{ED47ACC3-9597-4D89-A1DC-43CF280EF274}" dt="2026-03-09T12:06:56.004" v="386" actId="47"/>
        <pc:sldMkLst>
          <pc:docMk/>
          <pc:sldMk cId="2242980960" sldId="409"/>
        </pc:sldMkLst>
        <pc:spChg chg="mod">
          <ac:chgData name="Glen Jones" userId="e846aaca-4b24-4b13-b0d0-f2308e16b284" providerId="ADAL" clId="{ED47ACC3-9597-4D89-A1DC-43CF280EF274}" dt="2026-03-09T12:02:01.500" v="271" actId="20577"/>
          <ac:spMkLst>
            <pc:docMk/>
            <pc:sldMk cId="2242980960" sldId="409"/>
            <ac:spMk id="8" creationId="{F4B0C924-5082-83F5-9A7E-A213ED8F396C}"/>
          </ac:spMkLst>
        </pc:spChg>
        <pc:spChg chg="mod">
          <ac:chgData name="Glen Jones" userId="e846aaca-4b24-4b13-b0d0-f2308e16b284" providerId="ADAL" clId="{ED47ACC3-9597-4D89-A1DC-43CF280EF274}" dt="2026-03-09T12:02:06.900" v="280" actId="20577"/>
          <ac:spMkLst>
            <pc:docMk/>
            <pc:sldMk cId="2242980960" sldId="409"/>
            <ac:spMk id="9" creationId="{70CCEA10-3E20-8AA0-0159-CEE2C0AD7C14}"/>
          </ac:spMkLst>
        </pc:spChg>
        <pc:graphicFrameChg chg="modGraphic">
          <ac:chgData name="Glen Jones" userId="e846aaca-4b24-4b13-b0d0-f2308e16b284" providerId="ADAL" clId="{ED47ACC3-9597-4D89-A1DC-43CF280EF274}" dt="2026-03-09T12:02:33.038" v="288" actId="20577"/>
          <ac:graphicFrameMkLst>
            <pc:docMk/>
            <pc:sldMk cId="2242980960" sldId="409"/>
            <ac:graphicFrameMk id="7" creationId="{9EF27A9C-2E2D-E1F5-4EA6-BB6DCB8D47DF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3428198882" sldId="410"/>
        </pc:sldMkLst>
        <pc:graphicFrameChg chg="modGraphic">
          <ac:chgData name="Glen Jones" userId="e846aaca-4b24-4b13-b0d0-f2308e16b284" providerId="ADAL" clId="{ED47ACC3-9597-4D89-A1DC-43CF280EF274}" dt="2026-03-09T12:02:40.704" v="293" actId="20577"/>
          <ac:graphicFrameMkLst>
            <pc:docMk/>
            <pc:sldMk cId="3428198882" sldId="410"/>
            <ac:graphicFrameMk id="7" creationId="{D65B351C-5AF9-8633-638C-5AC8EA90CE85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1023580410" sldId="411"/>
        </pc:sldMkLst>
        <pc:spChg chg="mod">
          <ac:chgData name="Glen Jones" userId="e846aaca-4b24-4b13-b0d0-f2308e16b284" providerId="ADAL" clId="{ED47ACC3-9597-4D89-A1DC-43CF280EF274}" dt="2026-03-09T12:03:17.403" v="305" actId="20577"/>
          <ac:spMkLst>
            <pc:docMk/>
            <pc:sldMk cId="1023580410" sldId="411"/>
            <ac:spMk id="8" creationId="{D28E5B21-243C-E69A-F403-186FF87C6920}"/>
          </ac:spMkLst>
        </pc:spChg>
        <pc:spChg chg="mod">
          <ac:chgData name="Glen Jones" userId="e846aaca-4b24-4b13-b0d0-f2308e16b284" providerId="ADAL" clId="{ED47ACC3-9597-4D89-A1DC-43CF280EF274}" dt="2026-03-09T12:03:21.269" v="313" actId="20577"/>
          <ac:spMkLst>
            <pc:docMk/>
            <pc:sldMk cId="1023580410" sldId="411"/>
            <ac:spMk id="9" creationId="{F72F58E3-72CB-1C02-62D0-E606F45821DD}"/>
          </ac:spMkLst>
        </pc:spChg>
        <pc:graphicFrameChg chg="modGraphic">
          <ac:chgData name="Glen Jones" userId="e846aaca-4b24-4b13-b0d0-f2308e16b284" providerId="ADAL" clId="{ED47ACC3-9597-4D89-A1DC-43CF280EF274}" dt="2026-03-09T12:02:53.435" v="298" actId="20577"/>
          <ac:graphicFrameMkLst>
            <pc:docMk/>
            <pc:sldMk cId="1023580410" sldId="411"/>
            <ac:graphicFrameMk id="7" creationId="{BD0D51C3-727E-5AD4-7CE1-009A21CE3A02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09T12:03:24.463" v="314" actId="47"/>
        <pc:sldMkLst>
          <pc:docMk/>
          <pc:sldMk cId="871354356" sldId="412"/>
        </pc:sldMkLst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1218229720" sldId="412"/>
        </pc:sldMkLst>
        <pc:spChg chg="mod">
          <ac:chgData name="Glen Jones" userId="e846aaca-4b24-4b13-b0d0-f2308e16b284" providerId="ADAL" clId="{ED47ACC3-9597-4D89-A1DC-43CF280EF274}" dt="2026-03-09T12:03:50.069" v="326" actId="20577"/>
          <ac:spMkLst>
            <pc:docMk/>
            <pc:sldMk cId="1218229720" sldId="412"/>
            <ac:spMk id="8" creationId="{855AC0E3-4DC3-D3B4-25DF-8BA6E6859633}"/>
          </ac:spMkLst>
        </pc:spChg>
        <pc:spChg chg="mod">
          <ac:chgData name="Glen Jones" userId="e846aaca-4b24-4b13-b0d0-f2308e16b284" providerId="ADAL" clId="{ED47ACC3-9597-4D89-A1DC-43CF280EF274}" dt="2026-03-09T12:03:54.745" v="330" actId="6549"/>
          <ac:spMkLst>
            <pc:docMk/>
            <pc:sldMk cId="1218229720" sldId="412"/>
            <ac:spMk id="9" creationId="{633DC1EB-A366-9382-5792-8C9C090C9D3E}"/>
          </ac:spMkLst>
        </pc:spChg>
        <pc:graphicFrameChg chg="modGraphic">
          <ac:chgData name="Glen Jones" userId="e846aaca-4b24-4b13-b0d0-f2308e16b284" providerId="ADAL" clId="{ED47ACC3-9597-4D89-A1DC-43CF280EF274}" dt="2026-03-09T12:03:33.359" v="320" actId="20577"/>
          <ac:graphicFrameMkLst>
            <pc:docMk/>
            <pc:sldMk cId="1218229720" sldId="412"/>
            <ac:graphicFrameMk id="7" creationId="{F709DEB4-1F15-3B2C-BBDD-C621CD779D77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2274692709" sldId="413"/>
        </pc:sldMkLst>
        <pc:spChg chg="mod">
          <ac:chgData name="Glen Jones" userId="e846aaca-4b24-4b13-b0d0-f2308e16b284" providerId="ADAL" clId="{ED47ACC3-9597-4D89-A1DC-43CF280EF274}" dt="2026-03-09T12:05:08.090" v="342" actId="20577"/>
          <ac:spMkLst>
            <pc:docMk/>
            <pc:sldMk cId="2274692709" sldId="413"/>
            <ac:spMk id="8" creationId="{37F6DBC1-CF56-534F-C177-34BDE39AC7E1}"/>
          </ac:spMkLst>
        </pc:spChg>
        <pc:spChg chg="mod">
          <ac:chgData name="Glen Jones" userId="e846aaca-4b24-4b13-b0d0-f2308e16b284" providerId="ADAL" clId="{ED47ACC3-9597-4D89-A1DC-43CF280EF274}" dt="2026-03-09T12:05:13.436" v="348" actId="6549"/>
          <ac:spMkLst>
            <pc:docMk/>
            <pc:sldMk cId="2274692709" sldId="413"/>
            <ac:spMk id="9" creationId="{1AE0A5CC-2721-3DAE-08EF-07E1C91AA712}"/>
          </ac:spMkLst>
        </pc:spChg>
        <pc:graphicFrameChg chg="modGraphic">
          <ac:chgData name="Glen Jones" userId="e846aaca-4b24-4b13-b0d0-f2308e16b284" providerId="ADAL" clId="{ED47ACC3-9597-4D89-A1DC-43CF280EF274}" dt="2026-03-09T12:04:05.289" v="336" actId="20577"/>
          <ac:graphicFrameMkLst>
            <pc:docMk/>
            <pc:sldMk cId="2274692709" sldId="413"/>
            <ac:graphicFrameMk id="7" creationId="{FC7E65B8-E59A-BEC2-69E4-4C3F3262B008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3-09T12:06:12.547" v="385"/>
        <pc:sldMkLst>
          <pc:docMk/>
          <pc:sldMk cId="1340486737" sldId="414"/>
        </pc:sldMkLst>
        <pc:spChg chg="mod">
          <ac:chgData name="Glen Jones" userId="e846aaca-4b24-4b13-b0d0-f2308e16b284" providerId="ADAL" clId="{ED47ACC3-9597-4D89-A1DC-43CF280EF274}" dt="2026-03-09T12:05:52.015" v="375" actId="20577"/>
          <ac:spMkLst>
            <pc:docMk/>
            <pc:sldMk cId="1340486737" sldId="414"/>
            <ac:spMk id="8" creationId="{C9B0FEB6-4935-00C1-A7D1-91F1240BF5DE}"/>
          </ac:spMkLst>
        </pc:spChg>
        <pc:spChg chg="mod">
          <ac:chgData name="Glen Jones" userId="e846aaca-4b24-4b13-b0d0-f2308e16b284" providerId="ADAL" clId="{ED47ACC3-9597-4D89-A1DC-43CF280EF274}" dt="2026-03-09T12:05:56.096" v="384" actId="20577"/>
          <ac:spMkLst>
            <pc:docMk/>
            <pc:sldMk cId="1340486737" sldId="414"/>
            <ac:spMk id="9" creationId="{F67269FA-7EF8-0D77-BDB2-272E17CBF7BD}"/>
          </ac:spMkLst>
        </pc:spChg>
        <pc:graphicFrameChg chg="modGraphic">
          <ac:chgData name="Glen Jones" userId="e846aaca-4b24-4b13-b0d0-f2308e16b284" providerId="ADAL" clId="{ED47ACC3-9597-4D89-A1DC-43CF280EF274}" dt="2026-03-09T12:05:22.968" v="353" actId="20577"/>
          <ac:graphicFrameMkLst>
            <pc:docMk/>
            <pc:sldMk cId="1340486737" sldId="414"/>
            <ac:graphicFrameMk id="7" creationId="{B90B5F1F-F15F-34AB-D662-340A975C824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ndika" panose="02000000000000000000" pitchFamily="2" charset="0"/>
              </a:defRPr>
            </a:lvl1pPr>
          </a:lstStyle>
          <a:p>
            <a:fld id="{6FF68548-7A33-4D15-A407-A42BC9A8705F}" type="datetimeFigureOut">
              <a:rPr lang="en-GB" smtClean="0"/>
              <a:pPr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ndika" panose="02000000000000000000" pitchFamily="2" charset="0"/>
              </a:defRPr>
            </a:lvl1pPr>
          </a:lstStyle>
          <a:p>
            <a:fld id="{4D40393B-D931-42D2-92B3-04A1FAEA899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dika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ndika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ndika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ndika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ndika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70D87E7-3F73-29CA-E0E8-BE1477D08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will happen if I combine these ingredients?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365183" y="3315783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bine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665323" y="330401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22" y="211693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06B50718-C963-E4F2-B264-369F9683E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committee voted for their new chairperson.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34061" y="3220126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mittee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621527" y="322012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657" y="1837069"/>
            <a:ext cx="3896400" cy="50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B8465C60-1959-7BA2-522E-CA098487F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49E3DC-F9EE-ADA9-13A1-A962C1724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610" y="63018"/>
            <a:ext cx="11574780" cy="1325563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How do we know when a word will have a double “mm” and when a single “m”?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5D28D-4797-9EFF-AE3C-EC3B7F5ACED3}"/>
              </a:ext>
            </a:extLst>
          </p:cNvPr>
          <p:cNvSpPr txBox="1"/>
          <p:nvPr/>
        </p:nvSpPr>
        <p:spPr>
          <a:xfrm>
            <a:off x="1998144" y="1450913"/>
            <a:ext cx="3909598" cy="250252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>
            <a:noAutofit/>
          </a:bodyPr>
          <a:lstStyle/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mm</a:t>
            </a:r>
            <a:r>
              <a:rPr lang="en-US" sz="3600" dirty="0">
                <a:latin typeface="Andika" panose="02000000000000000000" pitchFamily="2" charset="0"/>
              </a:rPr>
              <a:t>ittee</a:t>
            </a:r>
          </a:p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mm</a:t>
            </a:r>
            <a:r>
              <a:rPr lang="en-US" sz="3600" dirty="0">
                <a:latin typeface="Andika" panose="02000000000000000000" pitchFamily="2" charset="0"/>
              </a:rPr>
              <a:t>unicate</a:t>
            </a:r>
          </a:p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mm</a:t>
            </a:r>
            <a:r>
              <a:rPr lang="en-US" sz="3600" dirty="0">
                <a:latin typeface="Andika" panose="02000000000000000000" pitchFamily="2" charset="0"/>
              </a:rPr>
              <a:t>on          </a:t>
            </a:r>
          </a:p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mm</a:t>
            </a:r>
            <a:r>
              <a:rPr lang="en-US" sz="3600" dirty="0">
                <a:latin typeface="Andika" panose="02000000000000000000" pitchFamily="2" charset="0"/>
              </a:rPr>
              <a:t>unity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44323A-EABB-A2C5-3611-2FA37C0FAF60}"/>
              </a:ext>
            </a:extLst>
          </p:cNvPr>
          <p:cNvSpPr txBox="1">
            <a:spLocks/>
          </p:cNvSpPr>
          <p:nvPr/>
        </p:nvSpPr>
        <p:spPr>
          <a:xfrm>
            <a:off x="1009296" y="5108949"/>
            <a:ext cx="10043243" cy="1511489"/>
          </a:xfrm>
          <a:prstGeom prst="round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Usually, if the com- is followed by a consonant, then it should be spelt com. </a:t>
            </a:r>
            <a:endParaRPr lang="en-US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E5A170-6340-33A0-21DB-E1319C06D9ED}"/>
              </a:ext>
            </a:extLst>
          </p:cNvPr>
          <p:cNvCxnSpPr/>
          <p:nvPr/>
        </p:nvCxnSpPr>
        <p:spPr>
          <a:xfrm>
            <a:off x="8887703" y="2772026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CBDE753-CB9A-E25F-C43D-796F6C16D82A}"/>
              </a:ext>
            </a:extLst>
          </p:cNvPr>
          <p:cNvCxnSpPr/>
          <p:nvPr/>
        </p:nvCxnSpPr>
        <p:spPr>
          <a:xfrm>
            <a:off x="8844840" y="3589922"/>
            <a:ext cx="64293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8FA455D-C7C9-B479-38B5-E171B3BD67FA}"/>
              </a:ext>
            </a:extLst>
          </p:cNvPr>
          <p:cNvCxnSpPr/>
          <p:nvPr/>
        </p:nvCxnSpPr>
        <p:spPr>
          <a:xfrm>
            <a:off x="8887703" y="4388269"/>
            <a:ext cx="60007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39C922B-B260-F91E-41DD-4E314F89CF02}"/>
              </a:ext>
            </a:extLst>
          </p:cNvPr>
          <p:cNvSpPr txBox="1">
            <a:spLocks/>
          </p:cNvSpPr>
          <p:nvPr/>
        </p:nvSpPr>
        <p:spPr>
          <a:xfrm>
            <a:off x="1009297" y="4217444"/>
            <a:ext cx="10043243" cy="632444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What letter comes after the &lt;m&gt; or &lt;mm&gt;?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798662-FC0B-45E6-EBE3-1CEC1545069B}"/>
              </a:ext>
            </a:extLst>
          </p:cNvPr>
          <p:cNvSpPr txBox="1"/>
          <p:nvPr/>
        </p:nvSpPr>
        <p:spPr>
          <a:xfrm>
            <a:off x="6587131" y="1450913"/>
            <a:ext cx="3909598" cy="250252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 anchor="ctr">
            <a:noAutofit/>
          </a:bodyPr>
          <a:lstStyle/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</a:t>
            </a:r>
            <a:r>
              <a:rPr lang="en-US" sz="3600" dirty="0">
                <a:latin typeface="Andika" panose="02000000000000000000" pitchFamily="2" charset="0"/>
              </a:rPr>
              <a:t>bine</a:t>
            </a:r>
          </a:p>
          <a:p>
            <a:pPr marL="0" indent="0" algn="ctr">
              <a:buNone/>
            </a:pPr>
            <a:r>
              <a:rPr lang="en-US" sz="3600" dirty="0">
                <a:latin typeface="Andika" panose="02000000000000000000" pitchFamily="2" charset="0"/>
              </a:rPr>
              <a:t>co</a:t>
            </a:r>
            <a:r>
              <a:rPr lang="en-US" sz="3600" u="sng" dirty="0">
                <a:latin typeface="Andika" panose="02000000000000000000" pitchFamily="2" charset="0"/>
              </a:rPr>
              <a:t>m</a:t>
            </a:r>
            <a:r>
              <a:rPr lang="en-US" sz="3600" dirty="0">
                <a:latin typeface="Andika" panose="02000000000000000000" pitchFamily="2" charset="0"/>
              </a:rPr>
              <a:t>pound</a:t>
            </a:r>
          </a:p>
        </p:txBody>
      </p:sp>
    </p:spTree>
    <p:extLst>
      <p:ext uri="{BB962C8B-B14F-4D97-AF65-F5344CB8AC3E}">
        <p14:creationId xmlns:p14="http://schemas.microsoft.com/office/powerpoint/2010/main" val="10764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unity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unity?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pound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pound?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pound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215410" y="4217771"/>
            <a:ext cx="3613328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unicate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unicate?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067680" y="5793258"/>
            <a:ext cx="1841175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Communicate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bine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bine?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bine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ittee or 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ittee?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Committee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</a:t>
            </a:r>
            <a:r>
              <a:rPr lang="en-GB" sz="31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unity 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8A98DDD-783D-4190-97A3-DAB381BFE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contr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Contra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means against!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0307"/>
            <a:ext cx="11338560" cy="5844988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442447" y="629665"/>
            <a:ext cx="8159601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“contra” means against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There is a famous Latin phrase “per contra”, which means on the other hand.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use “per contra” in a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986179" y="382858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43030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3A6CB264-5111-4FC6-DBD6-00623DD00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His friends said that he was a contrarian.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481335" y="3587043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rian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19385" y="358704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contra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2142" y="2200745"/>
            <a:ext cx="4584695" cy="361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B51FAD41-8C25-C8C8-81AC-C8BAEECAF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don’t contradict the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622538" y="342899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dict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880979" y="342899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contra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0392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919361CD-A406-EC4E-A82F-722D0CFA3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contrary to popular opinion but I liked 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869547" y="339795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177954" y="3397959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contra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4106" y="2748252"/>
            <a:ext cx="3062930" cy="39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F9AAC47-2B21-A370-2D3B-8AF04066E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enjoyed the contrast between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sweet and salty.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463078" y="348653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77466" y="348653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contra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2556"/>
            <a:ext cx="4584695" cy="361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73416A-F73F-E246-B781-CDF3259BA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053" y="1530694"/>
            <a:ext cx="4911470" cy="258248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large purple sign on a stage&#10;&#10;AI-generated content may be incorrect.">
            <a:extLst>
              <a:ext uri="{FF2B5EF4-FFF2-40B4-BE49-F238E27FC236}">
                <a16:creationId xmlns:a16="http://schemas.microsoft.com/office/drawing/2014/main" id="{3CDCE4B4-649C-8016-8F88-3210EDFD53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4" t="19470" r="15009" b="12382"/>
          <a:stretch>
            <a:fillRect/>
          </a:stretch>
        </p:blipFill>
        <p:spPr>
          <a:xfrm>
            <a:off x="1271257" y="1530694"/>
            <a:ext cx="3367315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4820" y="2439209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Contraian or contrarian?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0155" y="318063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1556" y="1065051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1848" y="2454387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Contradict or contradicit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0412" y="4029873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Contradict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67183" y="3195813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59997" y="2454387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Contrast or contraste?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08561" y="4029873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Contrast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5332" y="3195813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3384" y="4014695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Contrarian  </a:t>
            </a:r>
          </a:p>
        </p:txBody>
      </p:sp>
    </p:spTree>
    <p:extLst>
      <p:ext uri="{BB962C8B-B14F-4D97-AF65-F5344CB8AC3E}">
        <p14:creationId xmlns:p14="http://schemas.microsoft.com/office/powerpoint/2010/main" val="66075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contradiction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Join or merge together.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Occurring often.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community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common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group of appointed members.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combine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group of people living in the same place.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Assertion that the opposite of a statement made by another is true.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contrarian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committee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person who opposes or rejects popular opinion.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042144"/>
              </p:ext>
            </p:extLst>
          </p:nvPr>
        </p:nvGraphicFramePr>
        <p:xfrm>
          <a:off x="2758732" y="945714"/>
          <a:ext cx="7367587" cy="344760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946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kern="100" dirty="0">
                          <a:effectLst/>
                        </a:rPr>
                        <a:t>Com</a:t>
                      </a:r>
                      <a:endParaRPr lang="en-GB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 dirty="0">
                          <a:effectLst/>
                        </a:rPr>
                        <a:t>together</a:t>
                      </a:r>
                      <a:endParaRPr lang="en-GB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munity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mittee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pound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(nouns)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35433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>
                          <a:effectLst/>
                        </a:rPr>
                        <a:t>mon</a:t>
                      </a:r>
                      <a:endParaRPr lang="en-GB" sz="1400" kern="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00">
                          <a:effectLst/>
                        </a:rPr>
                        <a:t>(adjective)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</a:rPr>
                        <a:t> </a:t>
                      </a: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5586448"/>
                  </a:ext>
                </a:extLst>
              </a:tr>
              <a:tr h="122047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>
                          <a:effectLst/>
                        </a:rPr>
                        <a:t>pound</a:t>
                      </a:r>
                      <a:endParaRPr lang="en-GB" sz="1400" kern="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>
                          <a:effectLst/>
                        </a:rPr>
                        <a:t>bine </a:t>
                      </a:r>
                      <a:endParaRPr lang="en-GB" sz="1400" kern="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>
                          <a:effectLst/>
                        </a:rPr>
                        <a:t>municate</a:t>
                      </a:r>
                      <a:endParaRPr lang="en-GB" sz="1400" kern="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kern="100">
                          <a:effectLst/>
                        </a:rPr>
                        <a:t>(verbs)</a:t>
                      </a:r>
                      <a:endParaRPr lang="en-GB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</a:rPr>
                        <a:t>s</a:t>
                      </a:r>
                      <a:endParaRPr lang="en-GB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</a:rPr>
                        <a:t>ed</a:t>
                      </a:r>
                      <a:endParaRPr lang="en-GB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 err="1">
                          <a:effectLst/>
                        </a:rPr>
                        <a:t>ing</a:t>
                      </a:r>
                      <a:endParaRPr lang="en-GB" sz="1400" kern="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757811" y="44952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Community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757809" y="56814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Compound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757809" y="50883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Committee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583772" y="45100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Communities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3583772" y="56423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Compounds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583772" y="506780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Committees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6426200" y="45105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Common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F5423B19-6EFC-39FB-FDE4-50E882A373D6}"/>
              </a:ext>
            </a:extLst>
          </p:cNvPr>
          <p:cNvSpPr txBox="1">
            <a:spLocks/>
          </p:cNvSpPr>
          <p:nvPr/>
        </p:nvSpPr>
        <p:spPr>
          <a:xfrm>
            <a:off x="6426198" y="56967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Combines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6426198" y="51036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Combine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94D878B-3B18-C415-E98E-B9CE9CD3A0E4}"/>
              </a:ext>
            </a:extLst>
          </p:cNvPr>
          <p:cNvSpPr txBox="1">
            <a:spLocks/>
          </p:cNvSpPr>
          <p:nvPr/>
        </p:nvSpPr>
        <p:spPr>
          <a:xfrm>
            <a:off x="9252159" y="451008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Communicate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C752BAE-26C3-B9C7-356B-78E180DEA945}"/>
              </a:ext>
            </a:extLst>
          </p:cNvPr>
          <p:cNvSpPr txBox="1">
            <a:spLocks/>
          </p:cNvSpPr>
          <p:nvPr/>
        </p:nvSpPr>
        <p:spPr>
          <a:xfrm>
            <a:off x="9252159" y="56423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Communicated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99FAEBD-C611-74FD-58F9-61718A305552}"/>
              </a:ext>
            </a:extLst>
          </p:cNvPr>
          <p:cNvSpPr txBox="1">
            <a:spLocks/>
          </p:cNvSpPr>
          <p:nvPr/>
        </p:nvSpPr>
        <p:spPr>
          <a:xfrm>
            <a:off x="9252159" y="50762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Communicating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583772" y="6256519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sz="320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words missing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5884F-2A1B-FEE9-BD4F-0CBBAFE9A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990557A-2676-4F18-43EF-5F82B479D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7243EB-525E-4BC2-DC0F-45631ECA9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993284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86B0DE7-5A16-A3F3-B61D-9B3CACFDF29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cause (two or more things) to be together or to work together.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E8FAED-61DF-7A2E-E9DF-64861C9CBEEF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combine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8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18684-E9A9-BB0F-7C20-D7C3EB6F1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D744B57-A6B1-AB0B-99F0-F768341F5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FC2A830-89ED-2B27-063E-88C9E6618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41412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D7D488-F36D-C280-C547-EE58110F0B6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Argue the exact opposite of a statement being made.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F43352-48D4-A370-50D4-02E8C513064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contradict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803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BCB8F-916D-7F99-DA0B-73688415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F3696A6-DD7F-035D-2F8C-4AA8ED75D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1612E33-2EC4-E062-138E-5F4C7C93A7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082207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D8AF559-9BF2-64D4-8BB9-129E9BA7537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Something that is formed by combining two or more parts.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DA89C5-9DFF-554D-353B-8CC2AF557477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compound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8496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15A9A-6C8B-C084-64E0-22F74928B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9F03F77-85CF-B0AD-8801-9C9F48D4D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5B351C-5AF9-8633-638C-5AC8EA90CE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183168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A4BA156-D1C9-EE37-6DDF-6ED7CFA06AC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 group of people living in the same place or having a particular characteristic in common.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B31A4F-C93A-14BB-9E7E-CFB69FA9A062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community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1988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54476-9BF0-C862-64F0-0680C5077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23FF2CC-CEE8-77E9-D216-12B1FC7C1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D0D51C3-727E-5AD4-7CE1-009A21CE3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558742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28E5B21-243C-E69A-F403-186FF87C692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An opposite or different fact, event, or situation.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2F58E3-72CB-1C02-62D0-E606F45821D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contrary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804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EFB37-9A51-E8FE-A0CB-48758E020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FA54DDC-67B9-FB57-1600-0CE580838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09DEB4-1F15-3B2C-BBDD-C621CD779D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014893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55AC0E3-4DC3-D3B4-25DF-8BA6E685963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 person who takes an opposite or different position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 or attitude from other people.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3DC1EB-A366-9382-5792-8C9C090C9D3E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contrarian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97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7DFD-D36C-3D53-41B2-BC587901F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B5EC2EE-B0FB-F6A2-11E0-BFD2E5474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7E65B8-E59A-BEC2-69E4-4C3F3262B0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091089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7F6DBC1-CF56-534F-C177-34BDE39AC7E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The state of being strikingly different from something else,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such as light against dark.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E0A5CC-2721-3DAE-08EF-07E1C91AA712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contrast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92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7E5928-35B8-D865-65D0-1276876979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 word families – </a:t>
            </a:r>
            <a:b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com and contra.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3C8564E-34C5-02D2-C44B-2C668CE4F5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A579F1F-1F05-E307-AFDD-CCA59F4D48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B3F7266-7AD4-D56D-2DCD-FE158E8BCD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D4CE5-F321-A082-42EB-EF85FEFDE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49BBAB9-EECB-4545-42AE-D14F1C780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0B5F1F-F15F-34AB-D662-340A975C82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804677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9B0FEB6-4935-00C1-A7D1-91F1240BF5D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A small group of people chosen to make decisions.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7269FA-7EF8-0D77-BDB2-272E17CBF7B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committee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4867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47332-1AA3-6C5B-E834-7C7217422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44A8D31-8E15-4FE8-2753-BE4739B15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3E12BD-E58A-F780-96B8-98E7EFE92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538694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FD863A1-B9B5-A0FC-690D-971DC2579FF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55435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08268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37CB5-7E4F-6526-9418-757E74879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8245DE8-0BA2-013E-6220-B46E4507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17EBB7-8EA7-F40A-7B1B-A8C9D84AF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216345"/>
              </p:ext>
            </p:extLst>
          </p:nvPr>
        </p:nvGraphicFramePr>
        <p:xfrm>
          <a:off x="680971" y="1984185"/>
          <a:ext cx="10260054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00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000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5161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132A09F-F574-DC21-8C73-AFEA1D37562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55435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876067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23455" y="19630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One day, a comittee was formed to address a series of comtrarian views that had emerged within the comunity.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78626" y="3889391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Despite being known for his comtradicting perspectives, Emile skilfully presented his ideas, creating a fascinating comtrast to the comventional wisdom.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17418" y="19630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One day, a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mittee was formed to address a series of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trarian views that had emerged within the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m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munity.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3889391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Despite being known for his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tradicting perspectives, Emile skilfully presented his ideas, creating a fascinating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trast to the co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ventional wisdom.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(Hint: conjunctions are really useful.)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AC1A55-5035-DFD2-2B8F-7E589F1B3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592" y="272258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1. 	community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2.	compound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3.	common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4.	communicate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5.	combine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committee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226123-079B-05E2-5438-1C7D67C85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4051" y="2722589"/>
            <a:ext cx="3193494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contrarian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contradict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contrary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contrast</a:t>
            </a:r>
            <a:endParaRPr lang="fr-FR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ndika" panose="02000000000000000000" pitchFamily="2" charset="0"/>
                        </a:rPr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>
                          <a:latin typeface="Andika" panose="02000000000000000000" pitchFamily="2" charset="0"/>
                        </a:rPr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+mn-cs"/>
                        </a:rPr>
                        <a:t>SY6T1AW4Fe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5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1. 	community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2.	compound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3.	common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4.	communicate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5.	combine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committee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4" y="2017401"/>
            <a:ext cx="3193494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contrarian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contradict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contrary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contrast</a:t>
            </a:r>
            <a:endParaRPr lang="fr-FR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B490B54-5056-65D1-E0FF-7E8818BB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munity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bine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mittee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means friendly or with!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“comis” means friendly or kind, while the word “cum” means with or together in Latin.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3568F8B-DCA8-59BA-CBCF-04F2D2D82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community responded with kindness.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379692" y="3484263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669501" y="3478281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6073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84EB9812-5085-EAE3-337B-0C5C0CC67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compound was made from two materials.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448953" y="342899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pound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08455" y="3435753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86" y="186292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E7E05257-1663-8749-A45D-9A502CD40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frog I found was a common species.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7439749" y="352464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mon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734334" y="352464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37" y="1979412"/>
            <a:ext cx="3970447" cy="511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5576204-00B1-E3A8-CCD3-B6A3A4FC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can I communicate better with my family?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86994" y="2558407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</a:rPr>
              <a:t>municate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  <a:latin typeface="Andika" panose="02000000000000000000" pitchFamily="2" charset="0"/>
              </a:rPr>
              <a:t>com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49" y="2287009"/>
            <a:ext cx="5070687" cy="399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1702</Words>
  <Application>Microsoft Office PowerPoint</Application>
  <PresentationFormat>Widescreen</PresentationFormat>
  <Paragraphs>812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–  com and contra.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we know when a word will have a double “mm” and when a single “m”?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2026-03-09T12:07:05Z</dcterms:modified>
</cp:coreProperties>
</file>