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2" r:id="rId3"/>
    <p:sldId id="274" r:id="rId4"/>
    <p:sldId id="294" r:id="rId5"/>
    <p:sldId id="375" r:id="rId6"/>
    <p:sldId id="281" r:id="rId7"/>
    <p:sldId id="282" r:id="rId8"/>
    <p:sldId id="283" r:id="rId9"/>
    <p:sldId id="298" r:id="rId10"/>
    <p:sldId id="296" r:id="rId11"/>
    <p:sldId id="376" r:id="rId12"/>
    <p:sldId id="381" r:id="rId13"/>
    <p:sldId id="286" r:id="rId14"/>
    <p:sldId id="285" r:id="rId15"/>
    <p:sldId id="287" r:id="rId16"/>
    <p:sldId id="295" r:id="rId17"/>
    <p:sldId id="377" r:id="rId18"/>
    <p:sldId id="284" r:id="rId19"/>
    <p:sldId id="288" r:id="rId20"/>
    <p:sldId id="289" r:id="rId21"/>
    <p:sldId id="290" r:id="rId22"/>
    <p:sldId id="383" r:id="rId23"/>
    <p:sldId id="378" r:id="rId24"/>
    <p:sldId id="374" r:id="rId25"/>
    <p:sldId id="370" r:id="rId26"/>
    <p:sldId id="379" r:id="rId27"/>
    <p:sldId id="380" r:id="rId28"/>
    <p:sldId id="393" r:id="rId29"/>
    <p:sldId id="396" r:id="rId30"/>
    <p:sldId id="397" r:id="rId31"/>
    <p:sldId id="398" r:id="rId32"/>
    <p:sldId id="399" r:id="rId33"/>
    <p:sldId id="400" r:id="rId34"/>
    <p:sldId id="401" r:id="rId35"/>
    <p:sldId id="402" r:id="rId36"/>
    <p:sldId id="395" r:id="rId37"/>
    <p:sldId id="394" r:id="rId38"/>
    <p:sldId id="368" r:id="rId39"/>
    <p:sldId id="363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6BFAFD-A210-4BBD-AC95-08F5B97766B6}" v="72" dt="2026-03-09T12:44:23.8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09T12:44:23.844" v="330" actId="20577"/>
      <pc:docMkLst>
        <pc:docMk/>
      </pc:docMkLst>
      <pc:sldChg chg="addSp modSp add mod modAnim">
        <pc:chgData name="Glen Jones" userId="e846aaca-4b24-4b13-b0d0-f2308e16b284" providerId="ADAL" clId="{ED47ACC3-9597-4D89-A1DC-43CF280EF274}" dt="2026-03-09T12:40:26.375" v="187" actId="1076"/>
        <pc:sldMkLst>
          <pc:docMk/>
          <pc:sldMk cId="3991986126" sldId="393"/>
        </pc:sldMkLst>
        <pc:spChg chg="add mod">
          <ac:chgData name="Glen Jones" userId="e846aaca-4b24-4b13-b0d0-f2308e16b284" providerId="ADAL" clId="{ED47ACC3-9597-4D89-A1DC-43CF280EF274}" dt="2026-03-09T12:40:26.375" v="187" actId="1076"/>
          <ac:spMkLst>
            <pc:docMk/>
            <pc:sldMk cId="3991986126" sldId="393"/>
            <ac:spMk id="2" creationId="{97848376-ED8E-FAD7-D9B4-335EB5A86B7D}"/>
          </ac:spMkLst>
        </pc:spChg>
        <pc:spChg chg="mod">
          <ac:chgData name="Glen Jones" userId="e846aaca-4b24-4b13-b0d0-f2308e16b284" providerId="ADAL" clId="{ED47ACC3-9597-4D89-A1DC-43CF280EF274}" dt="2026-03-09T12:40:04.234" v="169" actId="27636"/>
          <ac:spMkLst>
            <pc:docMk/>
            <pc:sldMk cId="3991986126" sldId="393"/>
            <ac:spMk id="8" creationId="{189DBD62-5304-8469-F5B8-7AA3931C67E9}"/>
          </ac:spMkLst>
        </pc:spChg>
        <pc:graphicFrameChg chg="mod modGraphic">
          <ac:chgData name="Glen Jones" userId="e846aaca-4b24-4b13-b0d0-f2308e16b284" providerId="ADAL" clId="{ED47ACC3-9597-4D89-A1DC-43CF280EF274}" dt="2026-03-09T12:39:42.966" v="162" actId="20577"/>
          <ac:graphicFrameMkLst>
            <pc:docMk/>
            <pc:sldMk cId="3991986126" sldId="393"/>
            <ac:graphicFrameMk id="7" creationId="{E8A5CDC1-3CAF-AE14-EA7D-AE7B80B6A07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38:00.180" v="134" actId="207"/>
        <pc:sldMkLst>
          <pc:docMk/>
          <pc:sldMk cId="878229226" sldId="394"/>
        </pc:sldMkLst>
        <pc:graphicFrameChg chg="modGraphic">
          <ac:chgData name="Glen Jones" userId="e846aaca-4b24-4b13-b0d0-f2308e16b284" providerId="ADAL" clId="{ED47ACC3-9597-4D89-A1DC-43CF280EF274}" dt="2026-03-09T12:38:00.180" v="134" actId="207"/>
          <ac:graphicFrameMkLst>
            <pc:docMk/>
            <pc:sldMk cId="878229226" sldId="394"/>
            <ac:graphicFrameMk id="7" creationId="{ADA1EB9F-1042-AB99-D182-2C183D3227D9}"/>
          </ac:graphicFrameMkLst>
        </pc:graphicFrameChg>
      </pc:sldChg>
      <pc:sldChg chg="add">
        <pc:chgData name="Glen Jones" userId="e846aaca-4b24-4b13-b0d0-f2308e16b284" providerId="ADAL" clId="{ED47ACC3-9597-4D89-A1DC-43CF280EF274}" dt="2026-03-09T12:39:01.968" v="135" actId="2890"/>
        <pc:sldMkLst>
          <pc:docMk/>
          <pc:sldMk cId="2414476774" sldId="395"/>
        </pc:sldMkLst>
      </pc:sldChg>
      <pc:sldChg chg="modSp add mod">
        <pc:chgData name="Glen Jones" userId="e846aaca-4b24-4b13-b0d0-f2308e16b284" providerId="ADAL" clId="{ED47ACC3-9597-4D89-A1DC-43CF280EF274}" dt="2026-03-09T12:42:11.797" v="222" actId="20577"/>
        <pc:sldMkLst>
          <pc:docMk/>
          <pc:sldMk cId="593540789" sldId="396"/>
        </pc:sldMkLst>
        <pc:spChg chg="mod">
          <ac:chgData name="Glen Jones" userId="e846aaca-4b24-4b13-b0d0-f2308e16b284" providerId="ADAL" clId="{ED47ACC3-9597-4D89-A1DC-43CF280EF274}" dt="2026-03-09T12:42:11.797" v="222" actId="20577"/>
          <ac:spMkLst>
            <pc:docMk/>
            <pc:sldMk cId="593540789" sldId="396"/>
            <ac:spMk id="2" creationId="{7A381293-9310-8E9B-D41F-3CB9BB6849E2}"/>
          </ac:spMkLst>
        </pc:spChg>
        <pc:spChg chg="mod">
          <ac:chgData name="Glen Jones" userId="e846aaca-4b24-4b13-b0d0-f2308e16b284" providerId="ADAL" clId="{ED47ACC3-9597-4D89-A1DC-43CF280EF274}" dt="2026-03-09T12:42:07.115" v="215" actId="27636"/>
          <ac:spMkLst>
            <pc:docMk/>
            <pc:sldMk cId="593540789" sldId="396"/>
            <ac:spMk id="8" creationId="{7D58D299-7AF5-8624-ECF5-A66C52CE8909}"/>
          </ac:spMkLst>
        </pc:spChg>
        <pc:graphicFrameChg chg="modGraphic">
          <ac:chgData name="Glen Jones" userId="e846aaca-4b24-4b13-b0d0-f2308e16b284" providerId="ADAL" clId="{ED47ACC3-9597-4D89-A1DC-43CF280EF274}" dt="2026-03-09T12:41:43.233" v="192" actId="20577"/>
          <ac:graphicFrameMkLst>
            <pc:docMk/>
            <pc:sldMk cId="593540789" sldId="396"/>
            <ac:graphicFrameMk id="7" creationId="{43049135-3EE8-B2FD-BB09-A54170C04C0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2:32.081" v="240" actId="20577"/>
        <pc:sldMkLst>
          <pc:docMk/>
          <pc:sldMk cId="3771781512" sldId="397"/>
        </pc:sldMkLst>
        <pc:spChg chg="mod">
          <ac:chgData name="Glen Jones" userId="e846aaca-4b24-4b13-b0d0-f2308e16b284" providerId="ADAL" clId="{ED47ACC3-9597-4D89-A1DC-43CF280EF274}" dt="2026-03-09T12:42:32.081" v="240" actId="20577"/>
          <ac:spMkLst>
            <pc:docMk/>
            <pc:sldMk cId="3771781512" sldId="397"/>
            <ac:spMk id="2" creationId="{27D235EB-F4F1-2550-AED2-902E4D6ED8FB}"/>
          </ac:spMkLst>
        </pc:spChg>
        <pc:spChg chg="mod">
          <ac:chgData name="Glen Jones" userId="e846aaca-4b24-4b13-b0d0-f2308e16b284" providerId="ADAL" clId="{ED47ACC3-9597-4D89-A1DC-43CF280EF274}" dt="2026-03-09T12:42:28.523" v="230" actId="27636"/>
          <ac:spMkLst>
            <pc:docMk/>
            <pc:sldMk cId="3771781512" sldId="397"/>
            <ac:spMk id="8" creationId="{199A4777-B5D0-D4E2-6EE0-8CA19381DAB1}"/>
          </ac:spMkLst>
        </pc:spChg>
        <pc:graphicFrameChg chg="modGraphic">
          <ac:chgData name="Glen Jones" userId="e846aaca-4b24-4b13-b0d0-f2308e16b284" providerId="ADAL" clId="{ED47ACC3-9597-4D89-A1DC-43CF280EF274}" dt="2026-03-09T12:42:19.610" v="225" actId="20577"/>
          <ac:graphicFrameMkLst>
            <pc:docMk/>
            <pc:sldMk cId="3771781512" sldId="397"/>
            <ac:graphicFrameMk id="7" creationId="{AB838DDD-2079-A5DC-CD64-9782E3B3AB8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2:54.737" v="267" actId="20577"/>
        <pc:sldMkLst>
          <pc:docMk/>
          <pc:sldMk cId="3043785512" sldId="398"/>
        </pc:sldMkLst>
        <pc:spChg chg="mod">
          <ac:chgData name="Glen Jones" userId="e846aaca-4b24-4b13-b0d0-f2308e16b284" providerId="ADAL" clId="{ED47ACC3-9597-4D89-A1DC-43CF280EF274}" dt="2026-03-09T12:42:54.737" v="267" actId="20577"/>
          <ac:spMkLst>
            <pc:docMk/>
            <pc:sldMk cId="3043785512" sldId="398"/>
            <ac:spMk id="2" creationId="{B665BB4E-E8C3-1930-D323-51E3C4D9B957}"/>
          </ac:spMkLst>
        </pc:spChg>
        <pc:spChg chg="mod">
          <ac:chgData name="Glen Jones" userId="e846aaca-4b24-4b13-b0d0-f2308e16b284" providerId="ADAL" clId="{ED47ACC3-9597-4D89-A1DC-43CF280EF274}" dt="2026-03-09T12:42:51.963" v="259" actId="20577"/>
          <ac:spMkLst>
            <pc:docMk/>
            <pc:sldMk cId="3043785512" sldId="398"/>
            <ac:spMk id="8" creationId="{200DB60F-7621-F603-C9CE-9B7325D2D7CB}"/>
          </ac:spMkLst>
        </pc:spChg>
        <pc:graphicFrameChg chg="modGraphic">
          <ac:chgData name="Glen Jones" userId="e846aaca-4b24-4b13-b0d0-f2308e16b284" providerId="ADAL" clId="{ED47ACC3-9597-4D89-A1DC-43CF280EF274}" dt="2026-03-09T12:42:41.516" v="245" actId="20577"/>
          <ac:graphicFrameMkLst>
            <pc:docMk/>
            <pc:sldMk cId="3043785512" sldId="398"/>
            <ac:graphicFrameMk id="7" creationId="{9BF12D9C-76CF-8364-8AD3-82CB0088761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3:21.215" v="285" actId="20577"/>
        <pc:sldMkLst>
          <pc:docMk/>
          <pc:sldMk cId="2558454824" sldId="399"/>
        </pc:sldMkLst>
        <pc:spChg chg="mod">
          <ac:chgData name="Glen Jones" userId="e846aaca-4b24-4b13-b0d0-f2308e16b284" providerId="ADAL" clId="{ED47ACC3-9597-4D89-A1DC-43CF280EF274}" dt="2026-03-09T12:43:21.215" v="285" actId="20577"/>
          <ac:spMkLst>
            <pc:docMk/>
            <pc:sldMk cId="2558454824" sldId="399"/>
            <ac:spMk id="2" creationId="{C8DB7B13-01FF-7394-7307-5D8CA3D16F7B}"/>
          </ac:spMkLst>
        </pc:spChg>
        <pc:spChg chg="mod">
          <ac:chgData name="Glen Jones" userId="e846aaca-4b24-4b13-b0d0-f2308e16b284" providerId="ADAL" clId="{ED47ACC3-9597-4D89-A1DC-43CF280EF274}" dt="2026-03-09T12:43:17.554" v="276"/>
          <ac:spMkLst>
            <pc:docMk/>
            <pc:sldMk cId="2558454824" sldId="399"/>
            <ac:spMk id="8" creationId="{5A46B0A7-1836-32F4-6C4A-DD9E817A4C69}"/>
          </ac:spMkLst>
        </pc:spChg>
        <pc:graphicFrameChg chg="modGraphic">
          <ac:chgData name="Glen Jones" userId="e846aaca-4b24-4b13-b0d0-f2308e16b284" providerId="ADAL" clId="{ED47ACC3-9597-4D89-A1DC-43CF280EF274}" dt="2026-03-09T12:43:04.232" v="272" actId="20577"/>
          <ac:graphicFrameMkLst>
            <pc:docMk/>
            <pc:sldMk cId="2558454824" sldId="399"/>
            <ac:graphicFrameMk id="7" creationId="{2F274AA3-43F0-E070-9DAC-98BEBFF6C4C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3:50.496" v="308" actId="20577"/>
        <pc:sldMkLst>
          <pc:docMk/>
          <pc:sldMk cId="985679990" sldId="400"/>
        </pc:sldMkLst>
        <pc:spChg chg="mod">
          <ac:chgData name="Glen Jones" userId="e846aaca-4b24-4b13-b0d0-f2308e16b284" providerId="ADAL" clId="{ED47ACC3-9597-4D89-A1DC-43CF280EF274}" dt="2026-03-09T12:43:50.496" v="308" actId="20577"/>
          <ac:spMkLst>
            <pc:docMk/>
            <pc:sldMk cId="985679990" sldId="400"/>
            <ac:spMk id="2" creationId="{E46B0819-F2D3-5624-0CD9-D4D93B070323}"/>
          </ac:spMkLst>
        </pc:spChg>
        <pc:spChg chg="mod">
          <ac:chgData name="Glen Jones" userId="e846aaca-4b24-4b13-b0d0-f2308e16b284" providerId="ADAL" clId="{ED47ACC3-9597-4D89-A1DC-43CF280EF274}" dt="2026-03-09T12:43:45.430" v="299" actId="27636"/>
          <ac:spMkLst>
            <pc:docMk/>
            <pc:sldMk cId="985679990" sldId="400"/>
            <ac:spMk id="8" creationId="{DF7B2410-4276-4063-A2C5-9F1444984BB6}"/>
          </ac:spMkLst>
        </pc:spChg>
        <pc:graphicFrameChg chg="modGraphic">
          <ac:chgData name="Glen Jones" userId="e846aaca-4b24-4b13-b0d0-f2308e16b284" providerId="ADAL" clId="{ED47ACC3-9597-4D89-A1DC-43CF280EF274}" dt="2026-03-09T12:43:36.937" v="294" actId="5793"/>
          <ac:graphicFrameMkLst>
            <pc:docMk/>
            <pc:sldMk cId="985679990" sldId="400"/>
            <ac:graphicFrameMk id="7" creationId="{F39EF4F1-4489-60B9-FB5C-5A202BC3FB4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4:02.482" v="316" actId="20577"/>
        <pc:sldMkLst>
          <pc:docMk/>
          <pc:sldMk cId="3691491420" sldId="401"/>
        </pc:sldMkLst>
        <pc:graphicFrameChg chg="modGraphic">
          <ac:chgData name="Glen Jones" userId="e846aaca-4b24-4b13-b0d0-f2308e16b284" providerId="ADAL" clId="{ED47ACC3-9597-4D89-A1DC-43CF280EF274}" dt="2026-03-09T12:44:02.482" v="316" actId="20577"/>
          <ac:graphicFrameMkLst>
            <pc:docMk/>
            <pc:sldMk cId="3691491420" sldId="401"/>
            <ac:graphicFrameMk id="7" creationId="{A3902DB2-B723-E5A4-7111-06B67932914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09T12:44:23.844" v="330" actId="20577"/>
        <pc:sldMkLst>
          <pc:docMk/>
          <pc:sldMk cId="2463747877" sldId="402"/>
        </pc:sldMkLst>
        <pc:spChg chg="mod">
          <ac:chgData name="Glen Jones" userId="e846aaca-4b24-4b13-b0d0-f2308e16b284" providerId="ADAL" clId="{ED47ACC3-9597-4D89-A1DC-43CF280EF274}" dt="2026-03-09T12:44:23.844" v="330" actId="20577"/>
          <ac:spMkLst>
            <pc:docMk/>
            <pc:sldMk cId="2463747877" sldId="402"/>
            <ac:spMk id="2" creationId="{2BE14D55-15A6-3A91-D61F-3704409E7661}"/>
          </ac:spMkLst>
        </pc:spChg>
        <pc:spChg chg="mod">
          <ac:chgData name="Glen Jones" userId="e846aaca-4b24-4b13-b0d0-f2308e16b284" providerId="ADAL" clId="{ED47ACC3-9597-4D89-A1DC-43CF280EF274}" dt="2026-03-09T12:44:20.673" v="322"/>
          <ac:spMkLst>
            <pc:docMk/>
            <pc:sldMk cId="2463747877" sldId="402"/>
            <ac:spMk id="8" creationId="{DE9B5845-4E5B-D9AE-B1B9-98D47770205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3E9C3B-EB25-40A9-8B17-1826827F6D6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5174F1-BBD1-42C7-B23B-261BF183238D}">
      <dgm:prSet phldrT="[Text]"/>
      <dgm:spPr/>
      <dgm:t>
        <a:bodyPr/>
        <a:lstStyle/>
        <a:p>
          <a:r>
            <a:rPr lang="en-GB" dirty="0"/>
            <a:t>Uranus (sky) &amp; Gaia (earth)</a:t>
          </a:r>
        </a:p>
      </dgm:t>
    </dgm:pt>
    <dgm:pt modelId="{433FD3E7-E6C1-4EAB-8CB1-FB863B2F1249}" type="parTrans" cxnId="{A7FA941C-84DA-4A03-A4A8-52EF3AA208B3}">
      <dgm:prSet/>
      <dgm:spPr/>
      <dgm:t>
        <a:bodyPr/>
        <a:lstStyle/>
        <a:p>
          <a:endParaRPr lang="en-GB"/>
        </a:p>
      </dgm:t>
    </dgm:pt>
    <dgm:pt modelId="{75AA7AC9-FDA1-45F4-A0F6-A727325206FC}" type="sibTrans" cxnId="{A7FA941C-84DA-4A03-A4A8-52EF3AA208B3}">
      <dgm:prSet/>
      <dgm:spPr/>
      <dgm:t>
        <a:bodyPr/>
        <a:lstStyle/>
        <a:p>
          <a:endParaRPr lang="en-GB"/>
        </a:p>
      </dgm:t>
    </dgm:pt>
    <dgm:pt modelId="{57C89E04-F528-4A1F-B2E0-F926D994A484}" type="asst">
      <dgm:prSet phldrT="[Text]"/>
      <dgm:spPr/>
      <dgm:t>
        <a:bodyPr/>
        <a:lstStyle/>
        <a:p>
          <a:r>
            <a:rPr lang="en-GB" dirty="0"/>
            <a:t>Chronos &amp; Rhea</a:t>
          </a:r>
        </a:p>
      </dgm:t>
    </dgm:pt>
    <dgm:pt modelId="{B0D0500A-19DB-4046-A00D-0D411514F84C}" type="parTrans" cxnId="{736A8803-B8FC-4902-A6E4-D53A81E7ABA0}">
      <dgm:prSet/>
      <dgm:spPr/>
      <dgm:t>
        <a:bodyPr/>
        <a:lstStyle/>
        <a:p>
          <a:endParaRPr lang="en-GB"/>
        </a:p>
      </dgm:t>
    </dgm:pt>
    <dgm:pt modelId="{B36749F6-EC6D-4670-A739-22049E889948}" type="sibTrans" cxnId="{736A8803-B8FC-4902-A6E4-D53A81E7ABA0}">
      <dgm:prSet/>
      <dgm:spPr/>
      <dgm:t>
        <a:bodyPr/>
        <a:lstStyle/>
        <a:p>
          <a:endParaRPr lang="en-GB"/>
        </a:p>
      </dgm:t>
    </dgm:pt>
    <dgm:pt modelId="{B4589A19-CEF9-4F2D-9E72-591FE5372490}" type="asst">
      <dgm:prSet phldrT="[Text]"/>
      <dgm:spPr/>
      <dgm:t>
        <a:bodyPr/>
        <a:lstStyle/>
        <a:p>
          <a:r>
            <a:rPr lang="en-GB" dirty="0"/>
            <a:t>Zeus</a:t>
          </a:r>
        </a:p>
      </dgm:t>
    </dgm:pt>
    <dgm:pt modelId="{A428B77D-AA17-41A0-A9FA-63A82CC4C782}" type="parTrans" cxnId="{548694D8-A3DD-4881-BC89-BAD55E3B25E0}">
      <dgm:prSet/>
      <dgm:spPr/>
      <dgm:t>
        <a:bodyPr/>
        <a:lstStyle/>
        <a:p>
          <a:endParaRPr lang="en-GB"/>
        </a:p>
      </dgm:t>
    </dgm:pt>
    <dgm:pt modelId="{AD983DE6-8EB6-49A3-A38F-AA8901DEB87B}" type="sibTrans" cxnId="{548694D8-A3DD-4881-BC89-BAD55E3B25E0}">
      <dgm:prSet/>
      <dgm:spPr/>
      <dgm:t>
        <a:bodyPr/>
        <a:lstStyle/>
        <a:p>
          <a:endParaRPr lang="en-GB"/>
        </a:p>
      </dgm:t>
    </dgm:pt>
    <dgm:pt modelId="{E2B97C7A-EB7F-4C49-B9C7-9A4928F33D8F}" type="asst">
      <dgm:prSet phldrT="[Text]"/>
      <dgm:spPr/>
      <dgm:t>
        <a:bodyPr/>
        <a:lstStyle/>
        <a:p>
          <a:r>
            <a:rPr lang="en-GB" dirty="0"/>
            <a:t>Poseidon</a:t>
          </a:r>
        </a:p>
      </dgm:t>
    </dgm:pt>
    <dgm:pt modelId="{2EFC1C3A-FA73-43E4-AF10-C2036D4C779F}" type="parTrans" cxnId="{F2C0D2CA-2012-4BA9-8D41-941AA7ECF890}">
      <dgm:prSet/>
      <dgm:spPr/>
      <dgm:t>
        <a:bodyPr/>
        <a:lstStyle/>
        <a:p>
          <a:endParaRPr lang="en-GB"/>
        </a:p>
      </dgm:t>
    </dgm:pt>
    <dgm:pt modelId="{425F15AD-CDDA-4D89-8F12-BC066857484E}" type="sibTrans" cxnId="{F2C0D2CA-2012-4BA9-8D41-941AA7ECF890}">
      <dgm:prSet/>
      <dgm:spPr/>
      <dgm:t>
        <a:bodyPr/>
        <a:lstStyle/>
        <a:p>
          <a:endParaRPr lang="en-GB"/>
        </a:p>
      </dgm:t>
    </dgm:pt>
    <dgm:pt modelId="{64400A0F-F2FD-47F4-AF5D-CE61DBACF6AB}" type="asst">
      <dgm:prSet phldrT="[Text]"/>
      <dgm:spPr/>
      <dgm:t>
        <a:bodyPr/>
        <a:lstStyle/>
        <a:p>
          <a:r>
            <a:rPr lang="en-GB" dirty="0"/>
            <a:t>Hades</a:t>
          </a:r>
        </a:p>
      </dgm:t>
    </dgm:pt>
    <dgm:pt modelId="{FBDF90C5-5BC0-429B-8F35-C9B87D06494B}" type="parTrans" cxnId="{245F4939-1DBF-40BC-925D-28F96F4AC65F}">
      <dgm:prSet/>
      <dgm:spPr/>
      <dgm:t>
        <a:bodyPr/>
        <a:lstStyle/>
        <a:p>
          <a:endParaRPr lang="en-GB"/>
        </a:p>
      </dgm:t>
    </dgm:pt>
    <dgm:pt modelId="{063392B5-16CB-4105-A9D5-68D522728C72}" type="sibTrans" cxnId="{245F4939-1DBF-40BC-925D-28F96F4AC65F}">
      <dgm:prSet/>
      <dgm:spPr/>
      <dgm:t>
        <a:bodyPr/>
        <a:lstStyle/>
        <a:p>
          <a:endParaRPr lang="en-GB"/>
        </a:p>
      </dgm:t>
    </dgm:pt>
    <dgm:pt modelId="{8D00640B-1DDB-42F5-AC00-4ADDF2F410AA}" type="pres">
      <dgm:prSet presAssocID="{843E9C3B-EB25-40A9-8B17-1826827F6D6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AF17D1B-C2EE-4C77-9D02-89C378F16D0A}" type="pres">
      <dgm:prSet presAssocID="{0B5174F1-BBD1-42C7-B23B-261BF183238D}" presName="hierRoot1" presStyleCnt="0"/>
      <dgm:spPr/>
    </dgm:pt>
    <dgm:pt modelId="{178EBACC-7BC7-4CF3-B4D9-13C276E2DCDE}" type="pres">
      <dgm:prSet presAssocID="{0B5174F1-BBD1-42C7-B23B-261BF183238D}" presName="composite" presStyleCnt="0"/>
      <dgm:spPr/>
    </dgm:pt>
    <dgm:pt modelId="{7DD45FD0-AC84-4429-85DC-5343E544A8EE}" type="pres">
      <dgm:prSet presAssocID="{0B5174F1-BBD1-42C7-B23B-261BF183238D}" presName="background" presStyleLbl="node0" presStyleIdx="0" presStyleCnt="1"/>
      <dgm:spPr/>
    </dgm:pt>
    <dgm:pt modelId="{68346CDF-9136-4A7A-B560-FB102861205D}" type="pres">
      <dgm:prSet presAssocID="{0B5174F1-BBD1-42C7-B23B-261BF183238D}" presName="text" presStyleLbl="fgAcc0" presStyleIdx="0" presStyleCnt="1">
        <dgm:presLayoutVars>
          <dgm:chPref val="3"/>
        </dgm:presLayoutVars>
      </dgm:prSet>
      <dgm:spPr/>
    </dgm:pt>
    <dgm:pt modelId="{3745A550-9F40-48BF-8AE3-9F00D33117BD}" type="pres">
      <dgm:prSet presAssocID="{0B5174F1-BBD1-42C7-B23B-261BF183238D}" presName="hierChild2" presStyleCnt="0"/>
      <dgm:spPr/>
    </dgm:pt>
    <dgm:pt modelId="{8DB98F54-54AB-4EBC-BFCE-A02A1F7C31E4}" type="pres">
      <dgm:prSet presAssocID="{B0D0500A-19DB-4046-A00D-0D411514F84C}" presName="Name10" presStyleLbl="parChTrans1D2" presStyleIdx="0" presStyleCnt="1"/>
      <dgm:spPr/>
    </dgm:pt>
    <dgm:pt modelId="{EA28FAD3-81E6-4259-A242-39C955B9078D}" type="pres">
      <dgm:prSet presAssocID="{57C89E04-F528-4A1F-B2E0-F926D994A484}" presName="hierRoot2" presStyleCnt="0"/>
      <dgm:spPr/>
    </dgm:pt>
    <dgm:pt modelId="{F137B13E-1316-4F19-AB30-DA10D310AC05}" type="pres">
      <dgm:prSet presAssocID="{57C89E04-F528-4A1F-B2E0-F926D994A484}" presName="composite2" presStyleCnt="0"/>
      <dgm:spPr/>
    </dgm:pt>
    <dgm:pt modelId="{3AAF8A29-FC74-4D1A-920B-87C1230EF562}" type="pres">
      <dgm:prSet presAssocID="{57C89E04-F528-4A1F-B2E0-F926D994A484}" presName="background2" presStyleLbl="asst1" presStyleIdx="0" presStyleCnt="4"/>
      <dgm:spPr/>
    </dgm:pt>
    <dgm:pt modelId="{8E4D869F-38DD-4B53-BCE8-9CC3F9A790AB}" type="pres">
      <dgm:prSet presAssocID="{57C89E04-F528-4A1F-B2E0-F926D994A484}" presName="text2" presStyleLbl="fgAcc2" presStyleIdx="0" presStyleCnt="1">
        <dgm:presLayoutVars>
          <dgm:chPref val="3"/>
        </dgm:presLayoutVars>
      </dgm:prSet>
      <dgm:spPr/>
    </dgm:pt>
    <dgm:pt modelId="{47672644-1A7D-417B-B3D5-A3E7F232E471}" type="pres">
      <dgm:prSet presAssocID="{57C89E04-F528-4A1F-B2E0-F926D994A484}" presName="hierChild3" presStyleCnt="0"/>
      <dgm:spPr/>
    </dgm:pt>
    <dgm:pt modelId="{8884476D-6389-4BC2-A9BF-A1846FA51BBC}" type="pres">
      <dgm:prSet presAssocID="{A428B77D-AA17-41A0-A9FA-63A82CC4C782}" presName="Name17" presStyleLbl="parChTrans1D3" presStyleIdx="0" presStyleCnt="3"/>
      <dgm:spPr/>
    </dgm:pt>
    <dgm:pt modelId="{44F2C3DB-4C84-451D-ACDE-C3E458344626}" type="pres">
      <dgm:prSet presAssocID="{B4589A19-CEF9-4F2D-9E72-591FE5372490}" presName="hierRoot3" presStyleCnt="0"/>
      <dgm:spPr/>
    </dgm:pt>
    <dgm:pt modelId="{08AC7612-00ED-4F69-8300-87DD5B8ED48C}" type="pres">
      <dgm:prSet presAssocID="{B4589A19-CEF9-4F2D-9E72-591FE5372490}" presName="composite3" presStyleCnt="0"/>
      <dgm:spPr/>
    </dgm:pt>
    <dgm:pt modelId="{B99695C6-CB15-40A4-8239-0409F8CECDF9}" type="pres">
      <dgm:prSet presAssocID="{B4589A19-CEF9-4F2D-9E72-591FE5372490}" presName="background3" presStyleLbl="asst1" presStyleIdx="1" presStyleCnt="4"/>
      <dgm:spPr/>
    </dgm:pt>
    <dgm:pt modelId="{8D92ED0A-9E38-4A42-A6D0-9C78E13BC058}" type="pres">
      <dgm:prSet presAssocID="{B4589A19-CEF9-4F2D-9E72-591FE5372490}" presName="text3" presStyleLbl="fgAcc3" presStyleIdx="0" presStyleCnt="3">
        <dgm:presLayoutVars>
          <dgm:chPref val="3"/>
        </dgm:presLayoutVars>
      </dgm:prSet>
      <dgm:spPr/>
    </dgm:pt>
    <dgm:pt modelId="{647BB360-7EE0-4696-9EA1-745764A9E24D}" type="pres">
      <dgm:prSet presAssocID="{B4589A19-CEF9-4F2D-9E72-591FE5372490}" presName="hierChild4" presStyleCnt="0"/>
      <dgm:spPr/>
    </dgm:pt>
    <dgm:pt modelId="{95A6CF47-5F22-494C-BFFE-82925AE5FFCB}" type="pres">
      <dgm:prSet presAssocID="{2EFC1C3A-FA73-43E4-AF10-C2036D4C779F}" presName="Name17" presStyleLbl="parChTrans1D3" presStyleIdx="1" presStyleCnt="3"/>
      <dgm:spPr/>
    </dgm:pt>
    <dgm:pt modelId="{E076E246-25E4-4F41-9B3A-0934687AECEC}" type="pres">
      <dgm:prSet presAssocID="{E2B97C7A-EB7F-4C49-B9C7-9A4928F33D8F}" presName="hierRoot3" presStyleCnt="0"/>
      <dgm:spPr/>
    </dgm:pt>
    <dgm:pt modelId="{B2B49561-C273-4F1E-8690-F6FFF8EC68C4}" type="pres">
      <dgm:prSet presAssocID="{E2B97C7A-EB7F-4C49-B9C7-9A4928F33D8F}" presName="composite3" presStyleCnt="0"/>
      <dgm:spPr/>
    </dgm:pt>
    <dgm:pt modelId="{57193918-A175-4A63-9507-1BA8D6959CB6}" type="pres">
      <dgm:prSet presAssocID="{E2B97C7A-EB7F-4C49-B9C7-9A4928F33D8F}" presName="background3" presStyleLbl="asst1" presStyleIdx="2" presStyleCnt="4"/>
      <dgm:spPr/>
    </dgm:pt>
    <dgm:pt modelId="{F8643F98-164D-4582-8781-48B75B95946B}" type="pres">
      <dgm:prSet presAssocID="{E2B97C7A-EB7F-4C49-B9C7-9A4928F33D8F}" presName="text3" presStyleLbl="fgAcc3" presStyleIdx="1" presStyleCnt="3">
        <dgm:presLayoutVars>
          <dgm:chPref val="3"/>
        </dgm:presLayoutVars>
      </dgm:prSet>
      <dgm:spPr/>
    </dgm:pt>
    <dgm:pt modelId="{0159B94C-DAFC-455B-B442-2FA811E85FA2}" type="pres">
      <dgm:prSet presAssocID="{E2B97C7A-EB7F-4C49-B9C7-9A4928F33D8F}" presName="hierChild4" presStyleCnt="0"/>
      <dgm:spPr/>
    </dgm:pt>
    <dgm:pt modelId="{D7F1F825-FF4A-4627-A416-5DD261015268}" type="pres">
      <dgm:prSet presAssocID="{FBDF90C5-5BC0-429B-8F35-C9B87D06494B}" presName="Name17" presStyleLbl="parChTrans1D3" presStyleIdx="2" presStyleCnt="3"/>
      <dgm:spPr/>
    </dgm:pt>
    <dgm:pt modelId="{F14BB939-934F-40AD-8DF8-47D9DE0E4666}" type="pres">
      <dgm:prSet presAssocID="{64400A0F-F2FD-47F4-AF5D-CE61DBACF6AB}" presName="hierRoot3" presStyleCnt="0"/>
      <dgm:spPr/>
    </dgm:pt>
    <dgm:pt modelId="{F89E3509-72E8-40C3-9310-91A37D7116B2}" type="pres">
      <dgm:prSet presAssocID="{64400A0F-F2FD-47F4-AF5D-CE61DBACF6AB}" presName="composite3" presStyleCnt="0"/>
      <dgm:spPr/>
    </dgm:pt>
    <dgm:pt modelId="{35DDA682-26B8-4335-A101-00EE1CD12EC8}" type="pres">
      <dgm:prSet presAssocID="{64400A0F-F2FD-47F4-AF5D-CE61DBACF6AB}" presName="background3" presStyleLbl="asst1" presStyleIdx="3" presStyleCnt="4"/>
      <dgm:spPr/>
    </dgm:pt>
    <dgm:pt modelId="{EEBCF81A-7CB2-4F67-9BD7-AC1018D62F2E}" type="pres">
      <dgm:prSet presAssocID="{64400A0F-F2FD-47F4-AF5D-CE61DBACF6AB}" presName="text3" presStyleLbl="fgAcc3" presStyleIdx="2" presStyleCnt="3">
        <dgm:presLayoutVars>
          <dgm:chPref val="3"/>
        </dgm:presLayoutVars>
      </dgm:prSet>
      <dgm:spPr/>
    </dgm:pt>
    <dgm:pt modelId="{57EF8DFC-40A8-4148-8E7B-52DF7C8FA4B1}" type="pres">
      <dgm:prSet presAssocID="{64400A0F-F2FD-47F4-AF5D-CE61DBACF6AB}" presName="hierChild4" presStyleCnt="0"/>
      <dgm:spPr/>
    </dgm:pt>
  </dgm:ptLst>
  <dgm:cxnLst>
    <dgm:cxn modelId="{736A8803-B8FC-4902-A6E4-D53A81E7ABA0}" srcId="{0B5174F1-BBD1-42C7-B23B-261BF183238D}" destId="{57C89E04-F528-4A1F-B2E0-F926D994A484}" srcOrd="0" destOrd="0" parTransId="{B0D0500A-19DB-4046-A00D-0D411514F84C}" sibTransId="{B36749F6-EC6D-4670-A739-22049E889948}"/>
    <dgm:cxn modelId="{8B999F04-DA94-4F31-9FDA-4CB2B9CB7836}" type="presOf" srcId="{E2B97C7A-EB7F-4C49-B9C7-9A4928F33D8F}" destId="{F8643F98-164D-4582-8781-48B75B95946B}" srcOrd="0" destOrd="0" presId="urn:microsoft.com/office/officeart/2005/8/layout/hierarchy1"/>
    <dgm:cxn modelId="{F9893014-A1C9-4562-9542-EBED4D9A795F}" type="presOf" srcId="{2EFC1C3A-FA73-43E4-AF10-C2036D4C779F}" destId="{95A6CF47-5F22-494C-BFFE-82925AE5FFCB}" srcOrd="0" destOrd="0" presId="urn:microsoft.com/office/officeart/2005/8/layout/hierarchy1"/>
    <dgm:cxn modelId="{A7FA941C-84DA-4A03-A4A8-52EF3AA208B3}" srcId="{843E9C3B-EB25-40A9-8B17-1826827F6D6C}" destId="{0B5174F1-BBD1-42C7-B23B-261BF183238D}" srcOrd="0" destOrd="0" parTransId="{433FD3E7-E6C1-4EAB-8CB1-FB863B2F1249}" sibTransId="{75AA7AC9-FDA1-45F4-A0F6-A727325206FC}"/>
    <dgm:cxn modelId="{245F4939-1DBF-40BC-925D-28F96F4AC65F}" srcId="{57C89E04-F528-4A1F-B2E0-F926D994A484}" destId="{64400A0F-F2FD-47F4-AF5D-CE61DBACF6AB}" srcOrd="2" destOrd="0" parTransId="{FBDF90C5-5BC0-429B-8F35-C9B87D06494B}" sibTransId="{063392B5-16CB-4105-A9D5-68D522728C72}"/>
    <dgm:cxn modelId="{FA764846-9DF0-4A55-81EC-27084C7B0DAF}" type="presOf" srcId="{0B5174F1-BBD1-42C7-B23B-261BF183238D}" destId="{68346CDF-9136-4A7A-B560-FB102861205D}" srcOrd="0" destOrd="0" presId="urn:microsoft.com/office/officeart/2005/8/layout/hierarchy1"/>
    <dgm:cxn modelId="{963CCC6A-8F69-4B9A-BA5F-AFC31BE22055}" type="presOf" srcId="{B0D0500A-19DB-4046-A00D-0D411514F84C}" destId="{8DB98F54-54AB-4EBC-BFCE-A02A1F7C31E4}" srcOrd="0" destOrd="0" presId="urn:microsoft.com/office/officeart/2005/8/layout/hierarchy1"/>
    <dgm:cxn modelId="{E819DC4B-7854-4E6A-8EE2-AB63A6EC86A8}" type="presOf" srcId="{843E9C3B-EB25-40A9-8B17-1826827F6D6C}" destId="{8D00640B-1DDB-42F5-AC00-4ADDF2F410AA}" srcOrd="0" destOrd="0" presId="urn:microsoft.com/office/officeart/2005/8/layout/hierarchy1"/>
    <dgm:cxn modelId="{62C58256-F590-487B-A71B-2D28481613AE}" type="presOf" srcId="{57C89E04-F528-4A1F-B2E0-F926D994A484}" destId="{8E4D869F-38DD-4B53-BCE8-9CC3F9A790AB}" srcOrd="0" destOrd="0" presId="urn:microsoft.com/office/officeart/2005/8/layout/hierarchy1"/>
    <dgm:cxn modelId="{C85A83A8-5FC7-4A8C-B51E-7990B3D843D3}" type="presOf" srcId="{FBDF90C5-5BC0-429B-8F35-C9B87D06494B}" destId="{D7F1F825-FF4A-4627-A416-5DD261015268}" srcOrd="0" destOrd="0" presId="urn:microsoft.com/office/officeart/2005/8/layout/hierarchy1"/>
    <dgm:cxn modelId="{EF21B5B5-37B5-4D70-8CCA-B467AA116CD4}" type="presOf" srcId="{64400A0F-F2FD-47F4-AF5D-CE61DBACF6AB}" destId="{EEBCF81A-7CB2-4F67-9BD7-AC1018D62F2E}" srcOrd="0" destOrd="0" presId="urn:microsoft.com/office/officeart/2005/8/layout/hierarchy1"/>
    <dgm:cxn modelId="{F2C0D2CA-2012-4BA9-8D41-941AA7ECF890}" srcId="{57C89E04-F528-4A1F-B2E0-F926D994A484}" destId="{E2B97C7A-EB7F-4C49-B9C7-9A4928F33D8F}" srcOrd="1" destOrd="0" parTransId="{2EFC1C3A-FA73-43E4-AF10-C2036D4C779F}" sibTransId="{425F15AD-CDDA-4D89-8F12-BC066857484E}"/>
    <dgm:cxn modelId="{0C27EBCF-066A-4D5F-A96A-52460F868142}" type="presOf" srcId="{A428B77D-AA17-41A0-A9FA-63A82CC4C782}" destId="{8884476D-6389-4BC2-A9BF-A1846FA51BBC}" srcOrd="0" destOrd="0" presId="urn:microsoft.com/office/officeart/2005/8/layout/hierarchy1"/>
    <dgm:cxn modelId="{548694D8-A3DD-4881-BC89-BAD55E3B25E0}" srcId="{57C89E04-F528-4A1F-B2E0-F926D994A484}" destId="{B4589A19-CEF9-4F2D-9E72-591FE5372490}" srcOrd="0" destOrd="0" parTransId="{A428B77D-AA17-41A0-A9FA-63A82CC4C782}" sibTransId="{AD983DE6-8EB6-49A3-A38F-AA8901DEB87B}"/>
    <dgm:cxn modelId="{00DFF7DE-02BA-4A7B-BC33-0F4D266EC497}" type="presOf" srcId="{B4589A19-CEF9-4F2D-9E72-591FE5372490}" destId="{8D92ED0A-9E38-4A42-A6D0-9C78E13BC058}" srcOrd="0" destOrd="0" presId="urn:microsoft.com/office/officeart/2005/8/layout/hierarchy1"/>
    <dgm:cxn modelId="{F71552ED-043C-410B-BAF6-3AA171166FDC}" type="presParOf" srcId="{8D00640B-1DDB-42F5-AC00-4ADDF2F410AA}" destId="{2AF17D1B-C2EE-4C77-9D02-89C378F16D0A}" srcOrd="0" destOrd="0" presId="urn:microsoft.com/office/officeart/2005/8/layout/hierarchy1"/>
    <dgm:cxn modelId="{D70F5570-E79E-451A-80BA-07CB61018B62}" type="presParOf" srcId="{2AF17D1B-C2EE-4C77-9D02-89C378F16D0A}" destId="{178EBACC-7BC7-4CF3-B4D9-13C276E2DCDE}" srcOrd="0" destOrd="0" presId="urn:microsoft.com/office/officeart/2005/8/layout/hierarchy1"/>
    <dgm:cxn modelId="{8BBA7F66-4A36-4D17-A6D7-EEA224E21B7A}" type="presParOf" srcId="{178EBACC-7BC7-4CF3-B4D9-13C276E2DCDE}" destId="{7DD45FD0-AC84-4429-85DC-5343E544A8EE}" srcOrd="0" destOrd="0" presId="urn:microsoft.com/office/officeart/2005/8/layout/hierarchy1"/>
    <dgm:cxn modelId="{B3118272-EF06-4B11-A1CD-581CA66BB52D}" type="presParOf" srcId="{178EBACC-7BC7-4CF3-B4D9-13C276E2DCDE}" destId="{68346CDF-9136-4A7A-B560-FB102861205D}" srcOrd="1" destOrd="0" presId="urn:microsoft.com/office/officeart/2005/8/layout/hierarchy1"/>
    <dgm:cxn modelId="{6A5AAB41-7A09-493D-98BC-96C8A48BFE03}" type="presParOf" srcId="{2AF17D1B-C2EE-4C77-9D02-89C378F16D0A}" destId="{3745A550-9F40-48BF-8AE3-9F00D33117BD}" srcOrd="1" destOrd="0" presId="urn:microsoft.com/office/officeart/2005/8/layout/hierarchy1"/>
    <dgm:cxn modelId="{A82AB74C-3146-47DC-8A95-53A51780F60A}" type="presParOf" srcId="{3745A550-9F40-48BF-8AE3-9F00D33117BD}" destId="{8DB98F54-54AB-4EBC-BFCE-A02A1F7C31E4}" srcOrd="0" destOrd="0" presId="urn:microsoft.com/office/officeart/2005/8/layout/hierarchy1"/>
    <dgm:cxn modelId="{DCFEBD1B-03FC-4926-A483-31728461E6F3}" type="presParOf" srcId="{3745A550-9F40-48BF-8AE3-9F00D33117BD}" destId="{EA28FAD3-81E6-4259-A242-39C955B9078D}" srcOrd="1" destOrd="0" presId="urn:microsoft.com/office/officeart/2005/8/layout/hierarchy1"/>
    <dgm:cxn modelId="{80C573FD-157D-4FC3-B17B-20B123172DD7}" type="presParOf" srcId="{EA28FAD3-81E6-4259-A242-39C955B9078D}" destId="{F137B13E-1316-4F19-AB30-DA10D310AC05}" srcOrd="0" destOrd="0" presId="urn:microsoft.com/office/officeart/2005/8/layout/hierarchy1"/>
    <dgm:cxn modelId="{5B644E4D-A7D4-4319-BBC2-A76A412B30EB}" type="presParOf" srcId="{F137B13E-1316-4F19-AB30-DA10D310AC05}" destId="{3AAF8A29-FC74-4D1A-920B-87C1230EF562}" srcOrd="0" destOrd="0" presId="urn:microsoft.com/office/officeart/2005/8/layout/hierarchy1"/>
    <dgm:cxn modelId="{492434D8-9865-4E46-863E-B8B96CA19E39}" type="presParOf" srcId="{F137B13E-1316-4F19-AB30-DA10D310AC05}" destId="{8E4D869F-38DD-4B53-BCE8-9CC3F9A790AB}" srcOrd="1" destOrd="0" presId="urn:microsoft.com/office/officeart/2005/8/layout/hierarchy1"/>
    <dgm:cxn modelId="{A45D21B7-C679-40D8-A1F9-F78A4AF92D16}" type="presParOf" srcId="{EA28FAD3-81E6-4259-A242-39C955B9078D}" destId="{47672644-1A7D-417B-B3D5-A3E7F232E471}" srcOrd="1" destOrd="0" presId="urn:microsoft.com/office/officeart/2005/8/layout/hierarchy1"/>
    <dgm:cxn modelId="{74B881D8-9ADD-466B-859C-4743AE10984D}" type="presParOf" srcId="{47672644-1A7D-417B-B3D5-A3E7F232E471}" destId="{8884476D-6389-4BC2-A9BF-A1846FA51BBC}" srcOrd="0" destOrd="0" presId="urn:microsoft.com/office/officeart/2005/8/layout/hierarchy1"/>
    <dgm:cxn modelId="{81DDC78D-65AF-405F-9984-3872BD73712A}" type="presParOf" srcId="{47672644-1A7D-417B-B3D5-A3E7F232E471}" destId="{44F2C3DB-4C84-451D-ACDE-C3E458344626}" srcOrd="1" destOrd="0" presId="urn:microsoft.com/office/officeart/2005/8/layout/hierarchy1"/>
    <dgm:cxn modelId="{DC1D7848-7BCE-428C-A3DE-1A584C1F6650}" type="presParOf" srcId="{44F2C3DB-4C84-451D-ACDE-C3E458344626}" destId="{08AC7612-00ED-4F69-8300-87DD5B8ED48C}" srcOrd="0" destOrd="0" presId="urn:microsoft.com/office/officeart/2005/8/layout/hierarchy1"/>
    <dgm:cxn modelId="{5578C1C8-472B-401C-B90F-3387D9CA6181}" type="presParOf" srcId="{08AC7612-00ED-4F69-8300-87DD5B8ED48C}" destId="{B99695C6-CB15-40A4-8239-0409F8CECDF9}" srcOrd="0" destOrd="0" presId="urn:microsoft.com/office/officeart/2005/8/layout/hierarchy1"/>
    <dgm:cxn modelId="{C01263FB-2706-4E9B-9B3C-A6173B786746}" type="presParOf" srcId="{08AC7612-00ED-4F69-8300-87DD5B8ED48C}" destId="{8D92ED0A-9E38-4A42-A6D0-9C78E13BC058}" srcOrd="1" destOrd="0" presId="urn:microsoft.com/office/officeart/2005/8/layout/hierarchy1"/>
    <dgm:cxn modelId="{8FC1E596-1F48-49A7-948D-1B01513ECF0E}" type="presParOf" srcId="{44F2C3DB-4C84-451D-ACDE-C3E458344626}" destId="{647BB360-7EE0-4696-9EA1-745764A9E24D}" srcOrd="1" destOrd="0" presId="urn:microsoft.com/office/officeart/2005/8/layout/hierarchy1"/>
    <dgm:cxn modelId="{D639ED53-1164-4BBE-9FA2-E97C22F0C257}" type="presParOf" srcId="{47672644-1A7D-417B-B3D5-A3E7F232E471}" destId="{95A6CF47-5F22-494C-BFFE-82925AE5FFCB}" srcOrd="2" destOrd="0" presId="urn:microsoft.com/office/officeart/2005/8/layout/hierarchy1"/>
    <dgm:cxn modelId="{DFD535FE-469C-458E-8B01-40DFDB4CD209}" type="presParOf" srcId="{47672644-1A7D-417B-B3D5-A3E7F232E471}" destId="{E076E246-25E4-4F41-9B3A-0934687AECEC}" srcOrd="3" destOrd="0" presId="urn:microsoft.com/office/officeart/2005/8/layout/hierarchy1"/>
    <dgm:cxn modelId="{E9EC9D7B-4C29-46A5-B3CB-72D6983CF0F3}" type="presParOf" srcId="{E076E246-25E4-4F41-9B3A-0934687AECEC}" destId="{B2B49561-C273-4F1E-8690-F6FFF8EC68C4}" srcOrd="0" destOrd="0" presId="urn:microsoft.com/office/officeart/2005/8/layout/hierarchy1"/>
    <dgm:cxn modelId="{DC5D3C54-18FB-4CE4-BFFF-1D2B07A36DDF}" type="presParOf" srcId="{B2B49561-C273-4F1E-8690-F6FFF8EC68C4}" destId="{57193918-A175-4A63-9507-1BA8D6959CB6}" srcOrd="0" destOrd="0" presId="urn:microsoft.com/office/officeart/2005/8/layout/hierarchy1"/>
    <dgm:cxn modelId="{5D33DAF6-9CE2-4220-B5C6-0DE77A897BC8}" type="presParOf" srcId="{B2B49561-C273-4F1E-8690-F6FFF8EC68C4}" destId="{F8643F98-164D-4582-8781-48B75B95946B}" srcOrd="1" destOrd="0" presId="urn:microsoft.com/office/officeart/2005/8/layout/hierarchy1"/>
    <dgm:cxn modelId="{5F9889B8-30AD-4DD3-91D8-4CD657E31CE1}" type="presParOf" srcId="{E076E246-25E4-4F41-9B3A-0934687AECEC}" destId="{0159B94C-DAFC-455B-B442-2FA811E85FA2}" srcOrd="1" destOrd="0" presId="urn:microsoft.com/office/officeart/2005/8/layout/hierarchy1"/>
    <dgm:cxn modelId="{308C24A4-508E-4B2B-8A64-F973F7CE63FF}" type="presParOf" srcId="{47672644-1A7D-417B-B3D5-A3E7F232E471}" destId="{D7F1F825-FF4A-4627-A416-5DD261015268}" srcOrd="4" destOrd="0" presId="urn:microsoft.com/office/officeart/2005/8/layout/hierarchy1"/>
    <dgm:cxn modelId="{461A35D8-9C21-4443-A5EF-4760EA8A1803}" type="presParOf" srcId="{47672644-1A7D-417B-B3D5-A3E7F232E471}" destId="{F14BB939-934F-40AD-8DF8-47D9DE0E4666}" srcOrd="5" destOrd="0" presId="urn:microsoft.com/office/officeart/2005/8/layout/hierarchy1"/>
    <dgm:cxn modelId="{6F04DA5F-9C52-49CD-828D-13693D6F8D66}" type="presParOf" srcId="{F14BB939-934F-40AD-8DF8-47D9DE0E4666}" destId="{F89E3509-72E8-40C3-9310-91A37D7116B2}" srcOrd="0" destOrd="0" presId="urn:microsoft.com/office/officeart/2005/8/layout/hierarchy1"/>
    <dgm:cxn modelId="{22E4135F-8CAD-4422-A703-C6A3171A5149}" type="presParOf" srcId="{F89E3509-72E8-40C3-9310-91A37D7116B2}" destId="{35DDA682-26B8-4335-A101-00EE1CD12EC8}" srcOrd="0" destOrd="0" presId="urn:microsoft.com/office/officeart/2005/8/layout/hierarchy1"/>
    <dgm:cxn modelId="{9A5A1954-8F79-42E5-BADF-3329BF9A633A}" type="presParOf" srcId="{F89E3509-72E8-40C3-9310-91A37D7116B2}" destId="{EEBCF81A-7CB2-4F67-9BD7-AC1018D62F2E}" srcOrd="1" destOrd="0" presId="urn:microsoft.com/office/officeart/2005/8/layout/hierarchy1"/>
    <dgm:cxn modelId="{309CA6F8-23BC-4FC5-880F-9BAC420ABD23}" type="presParOf" srcId="{F14BB939-934F-40AD-8DF8-47D9DE0E4666}" destId="{57EF8DFC-40A8-4148-8E7B-52DF7C8FA4B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1F825-FF4A-4627-A416-5DD261015268}">
      <dsp:nvSpPr>
        <dsp:cNvPr id="0" name=""/>
        <dsp:cNvSpPr/>
      </dsp:nvSpPr>
      <dsp:spPr>
        <a:xfrm>
          <a:off x="2983708" y="2480897"/>
          <a:ext cx="1940340" cy="4617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643"/>
              </a:lnTo>
              <a:lnTo>
                <a:pt x="1940340" y="314643"/>
              </a:lnTo>
              <a:lnTo>
                <a:pt x="194034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A6CF47-5F22-494C-BFFE-82925AE5FFCB}">
      <dsp:nvSpPr>
        <dsp:cNvPr id="0" name=""/>
        <dsp:cNvSpPr/>
      </dsp:nvSpPr>
      <dsp:spPr>
        <a:xfrm>
          <a:off x="2937988" y="2480897"/>
          <a:ext cx="91440" cy="4617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4476D-6389-4BC2-A9BF-A1846FA51BBC}">
      <dsp:nvSpPr>
        <dsp:cNvPr id="0" name=""/>
        <dsp:cNvSpPr/>
      </dsp:nvSpPr>
      <dsp:spPr>
        <a:xfrm>
          <a:off x="1043368" y="2480897"/>
          <a:ext cx="1940340" cy="461712"/>
        </a:xfrm>
        <a:custGeom>
          <a:avLst/>
          <a:gdLst/>
          <a:ahLst/>
          <a:cxnLst/>
          <a:rect l="0" t="0" r="0" b="0"/>
          <a:pathLst>
            <a:path>
              <a:moveTo>
                <a:pt x="1940340" y="0"/>
              </a:moveTo>
              <a:lnTo>
                <a:pt x="1940340" y="314643"/>
              </a:lnTo>
              <a:lnTo>
                <a:pt x="0" y="314643"/>
              </a:lnTo>
              <a:lnTo>
                <a:pt x="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98F54-54AB-4EBC-BFCE-A02A1F7C31E4}">
      <dsp:nvSpPr>
        <dsp:cNvPr id="0" name=""/>
        <dsp:cNvSpPr/>
      </dsp:nvSpPr>
      <dsp:spPr>
        <a:xfrm>
          <a:off x="2937988" y="1011089"/>
          <a:ext cx="91440" cy="4617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7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D45FD0-AC84-4429-85DC-5343E544A8EE}">
      <dsp:nvSpPr>
        <dsp:cNvPr id="0" name=""/>
        <dsp:cNvSpPr/>
      </dsp:nvSpPr>
      <dsp:spPr>
        <a:xfrm>
          <a:off x="2189932" y="2994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346CDF-9136-4A7A-B560-FB102861205D}">
      <dsp:nvSpPr>
        <dsp:cNvPr id="0" name=""/>
        <dsp:cNvSpPr/>
      </dsp:nvSpPr>
      <dsp:spPr>
        <a:xfrm>
          <a:off x="2366327" y="170569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Uranus (sky) &amp; Gaia (earth)</a:t>
          </a:r>
        </a:p>
      </dsp:txBody>
      <dsp:txXfrm>
        <a:off x="2395853" y="200095"/>
        <a:ext cx="1528499" cy="949043"/>
      </dsp:txXfrm>
    </dsp:sp>
    <dsp:sp modelId="{3AAF8A29-FC74-4D1A-920B-87C1230EF562}">
      <dsp:nvSpPr>
        <dsp:cNvPr id="0" name=""/>
        <dsp:cNvSpPr/>
      </dsp:nvSpPr>
      <dsp:spPr>
        <a:xfrm>
          <a:off x="2189932" y="1472802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D869F-38DD-4B53-BCE8-9CC3F9A790AB}">
      <dsp:nvSpPr>
        <dsp:cNvPr id="0" name=""/>
        <dsp:cNvSpPr/>
      </dsp:nvSpPr>
      <dsp:spPr>
        <a:xfrm>
          <a:off x="2366327" y="1640377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Chronos &amp; Rhea</a:t>
          </a:r>
        </a:p>
      </dsp:txBody>
      <dsp:txXfrm>
        <a:off x="2395853" y="1669903"/>
        <a:ext cx="1528499" cy="949043"/>
      </dsp:txXfrm>
    </dsp:sp>
    <dsp:sp modelId="{B99695C6-CB15-40A4-8239-0409F8CECDF9}">
      <dsp:nvSpPr>
        <dsp:cNvPr id="0" name=""/>
        <dsp:cNvSpPr/>
      </dsp:nvSpPr>
      <dsp:spPr>
        <a:xfrm>
          <a:off x="249592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92ED0A-9E38-4A42-A6D0-9C78E13BC058}">
      <dsp:nvSpPr>
        <dsp:cNvPr id="0" name=""/>
        <dsp:cNvSpPr/>
      </dsp:nvSpPr>
      <dsp:spPr>
        <a:xfrm>
          <a:off x="425986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Zeus</a:t>
          </a:r>
        </a:p>
      </dsp:txBody>
      <dsp:txXfrm>
        <a:off x="455512" y="3139711"/>
        <a:ext cx="1528499" cy="949043"/>
      </dsp:txXfrm>
    </dsp:sp>
    <dsp:sp modelId="{57193918-A175-4A63-9507-1BA8D6959CB6}">
      <dsp:nvSpPr>
        <dsp:cNvPr id="0" name=""/>
        <dsp:cNvSpPr/>
      </dsp:nvSpPr>
      <dsp:spPr>
        <a:xfrm>
          <a:off x="2189932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643F98-164D-4582-8781-48B75B95946B}">
      <dsp:nvSpPr>
        <dsp:cNvPr id="0" name=""/>
        <dsp:cNvSpPr/>
      </dsp:nvSpPr>
      <dsp:spPr>
        <a:xfrm>
          <a:off x="2366327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Poseidon</a:t>
          </a:r>
        </a:p>
      </dsp:txBody>
      <dsp:txXfrm>
        <a:off x="2395853" y="3139711"/>
        <a:ext cx="1528499" cy="949043"/>
      </dsp:txXfrm>
    </dsp:sp>
    <dsp:sp modelId="{35DDA682-26B8-4335-A101-00EE1CD12EC8}">
      <dsp:nvSpPr>
        <dsp:cNvPr id="0" name=""/>
        <dsp:cNvSpPr/>
      </dsp:nvSpPr>
      <dsp:spPr>
        <a:xfrm>
          <a:off x="4130273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CF81A-7CB2-4F67-9BD7-AC1018D62F2E}">
      <dsp:nvSpPr>
        <dsp:cNvPr id="0" name=""/>
        <dsp:cNvSpPr/>
      </dsp:nvSpPr>
      <dsp:spPr>
        <a:xfrm>
          <a:off x="4306668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Hades</a:t>
          </a:r>
        </a:p>
      </dsp:txBody>
      <dsp:txXfrm>
        <a:off x="4336194" y="3139711"/>
        <a:ext cx="1528499" cy="949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D32301C-C3B9-5E3A-5348-1DE9EE749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earth!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660989"/>
            <a:ext cx="763929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“gaia” means land, country or even the Earth in ancient Greek. It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has evolved into “geo”.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52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76C20-305B-E0B5-AA03-1F1FEB8D3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F10F4B81-3CE1-FD9B-50E7-13DDB6C0C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39F41-3B3B-1335-5B63-43E3B8F07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42371"/>
            <a:ext cx="11338560" cy="498112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8F7CD7-7E8F-A7B1-4BE4-72540333A79A}"/>
              </a:ext>
            </a:extLst>
          </p:cNvPr>
          <p:cNvSpPr txBox="1"/>
          <p:nvPr/>
        </p:nvSpPr>
        <p:spPr>
          <a:xfrm>
            <a:off x="4105835" y="792298"/>
            <a:ext cx="7218306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Gaia was also the Greek goddess of the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She was the mother of the Titans and the grandmother of Zeus, Poseidon and Hades!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7877483-4142-6D4B-4FD1-22EF894583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7114387"/>
              </p:ext>
            </p:extLst>
          </p:nvPr>
        </p:nvGraphicFramePr>
        <p:xfrm>
          <a:off x="-206360" y="1015500"/>
          <a:ext cx="6143812" cy="4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Thumbnail Image 'cartoonish Greek art depiction of Gaia, the personification of Earth, as a matronly woman rising from the earth or reclining on it, surrounded by symbols of the earth'sbounty">
            <a:extLst>
              <a:ext uri="{FF2B5EF4-FFF2-40B4-BE49-F238E27FC236}">
                <a16:creationId xmlns:a16="http://schemas.microsoft.com/office/drawing/2014/main" id="{BEBBE375-1D96-F7A1-EA52-A5BA9E26E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2148" r="95898">
                        <a14:foregroundMark x1="67090" y1="33301" x2="75195" y2="24316"/>
                        <a14:foregroundMark x1="75195" y1="24316" x2="79492" y2="40527"/>
                        <a14:foregroundMark x1="79492" y1="40527" x2="84863" y2="48926"/>
                        <a14:foregroundMark x1="84863" y1="48926" x2="67090" y2="51465"/>
                        <a14:foregroundMark x1="67090" y1="51465" x2="63867" y2="42871"/>
                        <a14:foregroundMark x1="63867" y1="42871" x2="53125" y2="46484"/>
                        <a14:foregroundMark x1="53125" y1="46484" x2="47949" y2="44531"/>
                        <a14:foregroundMark x1="29883" y1="67480" x2="33398" y2="53320"/>
                        <a14:foregroundMark x1="33398" y1="53320" x2="43945" y2="53516"/>
                        <a14:foregroundMark x1="43945" y1="53516" x2="51074" y2="58008"/>
                        <a14:foregroundMark x1="51074" y1="58008" x2="63672" y2="57715"/>
                        <a14:foregroundMark x1="63672" y1="57715" x2="71484" y2="52441"/>
                        <a14:foregroundMark x1="87500" y1="50586" x2="85254" y2="65332"/>
                        <a14:foregroundMark x1="88184" y1="56055" x2="91797" y2="54395"/>
                        <a14:foregroundMark x1="49121" y1="50684" x2="31055" y2="47949"/>
                        <a14:foregroundMark x1="31055" y1="47949" x2="12695" y2="71582"/>
                        <a14:foregroundMark x1="12695" y1="71582" x2="6738" y2="76660"/>
                        <a14:foregroundMark x1="6738" y1="76660" x2="6445" y2="78320"/>
                        <a14:foregroundMark x1="11719" y1="81445" x2="21094" y2="78027"/>
                        <a14:foregroundMark x1="21094" y1="78027" x2="31543" y2="69824"/>
                        <a14:foregroundMark x1="31543" y1="69824" x2="36035" y2="63281"/>
                        <a14:foregroundMark x1="36035" y1="63281" x2="44336" y2="63184"/>
                        <a14:foregroundMark x1="44336" y1="63184" x2="57227" y2="65332"/>
                        <a14:foregroundMark x1="57227" y1="65332" x2="65332" y2="61816"/>
                        <a14:foregroundMark x1="65332" y1="61816" x2="54590" y2="60742"/>
                        <a14:foregroundMark x1="54590" y1="60742" x2="73438" y2="62012"/>
                        <a14:foregroundMark x1="73438" y1="62012" x2="76953" y2="55176"/>
                        <a14:foregroundMark x1="76953" y1="55176" x2="76953" y2="55176"/>
                        <a14:foregroundMark x1="25781" y1="77734" x2="33105" y2="78809"/>
                        <a14:foregroundMark x1="33105" y1="78809" x2="37207" y2="73242"/>
                        <a14:foregroundMark x1="37207" y1="73242" x2="38379" y2="67578"/>
                        <a14:foregroundMark x1="42383" y1="66406" x2="58887" y2="68359"/>
                        <a14:foregroundMark x1="61133" y1="69141" x2="54883" y2="68750"/>
                        <a14:foregroundMark x1="49316" y1="69629" x2="49316" y2="69629"/>
                        <a14:foregroundMark x1="46094" y1="69238" x2="46094" y2="69238"/>
                        <a14:foregroundMark x1="44531" y1="69434" x2="48438" y2="69922"/>
                        <a14:foregroundMark x1="95996" y1="56641" x2="95996" y2="56641"/>
                        <a14:foregroundMark x1="3711" y1="79785" x2="2148" y2="79102"/>
                        <a14:backgroundMark x1="15332" y1="54395" x2="23633" y2="43262"/>
                        <a14:backgroundMark x1="23633" y1="43262" x2="24121" y2="22852"/>
                        <a14:backgroundMark x1="24121" y1="22852" x2="36230" y2="16406"/>
                        <a14:backgroundMark x1="36230" y1="16406" x2="58203" y2="19043"/>
                        <a14:backgroundMark x1="58203" y1="19043" x2="79590" y2="17090"/>
                        <a14:backgroundMark x1="79590" y1="17090" x2="89648" y2="21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732" y="2537983"/>
            <a:ext cx="5030993" cy="503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644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9283BD2-E892-A753-52E1-0AAA53032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study geography at university.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65371" y="2558406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27" y="2010964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19776F-E879-60C5-FA1F-1232E34F639D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writing.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DC9E9F0-E05F-AED4-5AAC-508B90F88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studying geology at university.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11935" y="257107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3" y="1403277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84E042-2739-37F6-CCCE-F7813B060A8A}"/>
              </a:ext>
            </a:extLst>
          </p:cNvPr>
          <p:cNvSpPr txBox="1"/>
          <p:nvPr/>
        </p:nvSpPr>
        <p:spPr>
          <a:xfrm>
            <a:off x="4684843" y="3709851"/>
            <a:ext cx="62702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Logy means study - related to log, which means word.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E7A8731-A56B-560D-E540-CC3C69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geometry lessons.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92517" y="257107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06" y="2056886"/>
            <a:ext cx="3896400" cy="50202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FB48B0-D898-64CA-162F-AC569C4601AB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Metry means measure.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auto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ics		bio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Graph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writing!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“grapho” means to scratch in ancient Greek 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51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graphics in this game.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8094062" y="3494025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337216" y="3494024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Bar charts are graphical presentations.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156365" y="3230642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329145-7784-EE80-157D-EB918AC6045C}"/>
              </a:ext>
            </a:extLst>
          </p:cNvPr>
          <p:cNvSpPr txBox="1"/>
          <p:nvPr/>
        </p:nvSpPr>
        <p:spPr>
          <a:xfrm>
            <a:off x="6905809" y="3261442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ical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sign on a fence&#10;&#10;AI-generated content may be incorrect.">
            <a:extLst>
              <a:ext uri="{FF2B5EF4-FFF2-40B4-BE49-F238E27FC236}">
                <a16:creationId xmlns:a16="http://schemas.microsoft.com/office/drawing/2014/main" id="{0CC31095-E497-C287-45BA-C31B96400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4805" y="1553597"/>
            <a:ext cx="6802211" cy="5167571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9AE42D1-DB95-553E-13F4-FC95C1FF1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3" name="Picture 2" descr="A price tag on a glass shelf&#10;&#10;AI-generated content may be incorrect.">
            <a:extLst>
              <a:ext uri="{FF2B5EF4-FFF2-40B4-BE49-F238E27FC236}">
                <a16:creationId xmlns:a16="http://schemas.microsoft.com/office/drawing/2014/main" id="{45044582-5711-EF42-6D7F-FF56F6505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" y="1553598"/>
            <a:ext cx="2906759" cy="516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24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8059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75817F-4E47-A4B4-2167-445BC51AA670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Auto means self.</a:t>
            </a: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was reading a biography.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bio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Bio means life.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356287"/>
              </p:ext>
            </p:extLst>
          </p:nvPr>
        </p:nvGraphicFramePr>
        <p:xfrm>
          <a:off x="2724475" y="1219450"/>
          <a:ext cx="7367587" cy="257543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auto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graph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scratch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ical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359840" y="40693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autograph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359838" y="525557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biograph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359838" y="46624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autographical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185801" y="408425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biographical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185801" y="52165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graph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185801" y="46419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graphics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028229" y="40847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graphic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028227" y="46778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graphical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565840" y="5967927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his gemeration, his species had evolved to gemerate vibrant colours on their bodies as a form of communication.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98963" y="3962875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Emile and Aimee explored the diverse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gegrafy of Mathedonia, they stumbled upon an ancient cave filled with intricate gelogical formations.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82338" y="210225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his ge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eration, his species had evolved to ge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erate vibrant colours on their bodies as a form of communication.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0349" y="3955192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Emile and Aimee explored the diverse ge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gra</a:t>
            </a:r>
            <a:r>
              <a:rPr lang="en-GB" sz="3600" u="sng" dirty="0">
                <a:solidFill>
                  <a:srgbClr val="FF0000"/>
                </a:solidFill>
              </a:rPr>
              <a:t>ph</a:t>
            </a:r>
            <a:r>
              <a:rPr lang="en-GB" sz="3600" dirty="0">
                <a:solidFill>
                  <a:schemeClr val="bg1"/>
                </a:solidFill>
              </a:rPr>
              <a:t>y of Mathedonia, they stumbled upon an ancient cave filled with intricate ge</a:t>
            </a:r>
            <a:r>
              <a:rPr lang="en-GB" sz="3600" u="sng" dirty="0">
                <a:solidFill>
                  <a:srgbClr val="FF0000"/>
                </a:solidFill>
              </a:rPr>
              <a:t>o</a:t>
            </a:r>
            <a:r>
              <a:rPr lang="en-GB" sz="3600" dirty="0">
                <a:solidFill>
                  <a:schemeClr val="bg1"/>
                </a:solidFill>
              </a:rPr>
              <a:t>logical formations.</a:t>
            </a:r>
          </a:p>
        </p:txBody>
      </p:sp>
    </p:spTree>
    <p:extLst>
      <p:ext uri="{BB962C8B-B14F-4D97-AF65-F5344CB8AC3E}">
        <p14:creationId xmlns:p14="http://schemas.microsoft.com/office/powerpoint/2010/main" val="274188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35343"/>
            <a:ext cx="11338560" cy="77862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8576094" y="1249308"/>
            <a:ext cx="3189185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Synonyms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426719" y="1249308"/>
            <a:ext cx="5866507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Definition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426718" y="2047808"/>
            <a:ext cx="5866506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(verb) Produce or create.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6575861" y="2094249"/>
            <a:ext cx="1717600" cy="56315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generate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6609209" y="2811794"/>
            <a:ext cx="1724022" cy="6181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graphical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6609209" y="3575780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autograph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6628994" y="4339766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degenerate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8A20E49-DF4D-3DBE-B413-12E4E00D4F1F}"/>
              </a:ext>
            </a:extLst>
          </p:cNvPr>
          <p:cNvSpPr txBox="1">
            <a:spLocks/>
          </p:cNvSpPr>
          <p:nvPr/>
        </p:nvSpPr>
        <p:spPr>
          <a:xfrm>
            <a:off x="6575860" y="1249308"/>
            <a:ext cx="1717600" cy="6095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Word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C80D40-91D2-B626-0047-A97E18DA0FD8}"/>
              </a:ext>
            </a:extLst>
          </p:cNvPr>
          <p:cNvSpPr txBox="1">
            <a:spLocks/>
          </p:cNvSpPr>
          <p:nvPr/>
        </p:nvSpPr>
        <p:spPr>
          <a:xfrm>
            <a:off x="426718" y="5867739"/>
            <a:ext cx="5866504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(noun) Visual images.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CC8A9F6-8C45-BE77-D772-0A8FE6BF8144}"/>
              </a:ext>
            </a:extLst>
          </p:cNvPr>
          <p:cNvSpPr txBox="1">
            <a:spLocks/>
          </p:cNvSpPr>
          <p:nvPr/>
        </p:nvSpPr>
        <p:spPr>
          <a:xfrm>
            <a:off x="426716" y="2811794"/>
            <a:ext cx="5866506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(adj) Relating to or in the form of a graph.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2F7644-67C1-BB0C-21CD-45F43A2A0511}"/>
              </a:ext>
            </a:extLst>
          </p:cNvPr>
          <p:cNvSpPr txBox="1">
            <a:spLocks/>
          </p:cNvSpPr>
          <p:nvPr/>
        </p:nvSpPr>
        <p:spPr>
          <a:xfrm>
            <a:off x="426718" y="3575780"/>
            <a:ext cx="5866505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(noun) A signature, especially that of a celebrity.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5D9B7A1-7B3D-63E4-DD2D-404064FAF21A}"/>
              </a:ext>
            </a:extLst>
          </p:cNvPr>
          <p:cNvSpPr txBox="1">
            <a:spLocks/>
          </p:cNvSpPr>
          <p:nvPr/>
        </p:nvSpPr>
        <p:spPr>
          <a:xfrm>
            <a:off x="426718" y="4339766"/>
            <a:ext cx="5866504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(adj) An immoral or corrupt person.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60475B-0DBB-8193-832C-1E68742E5B1D}"/>
              </a:ext>
            </a:extLst>
          </p:cNvPr>
          <p:cNvSpPr txBox="1">
            <a:spLocks/>
          </p:cNvSpPr>
          <p:nvPr/>
        </p:nvSpPr>
        <p:spPr>
          <a:xfrm>
            <a:off x="426718" y="5103752"/>
            <a:ext cx="5866504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(noun) A science which deals with Earth’s physical structure.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4FF9236-5F9F-859E-8FF2-CC83225438B4}"/>
              </a:ext>
            </a:extLst>
          </p:cNvPr>
          <p:cNvSpPr txBox="1">
            <a:spLocks/>
          </p:cNvSpPr>
          <p:nvPr/>
        </p:nvSpPr>
        <p:spPr>
          <a:xfrm>
            <a:off x="6628994" y="5103752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geology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54A1F8-9EA1-06B4-0CC2-8B720654B594}"/>
              </a:ext>
            </a:extLst>
          </p:cNvPr>
          <p:cNvSpPr txBox="1">
            <a:spLocks/>
          </p:cNvSpPr>
          <p:nvPr/>
        </p:nvSpPr>
        <p:spPr>
          <a:xfrm>
            <a:off x="6628994" y="5867739"/>
            <a:ext cx="1724022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graphics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BBD511F-FB43-5420-6B56-EA27A9721C2A}"/>
              </a:ext>
            </a:extLst>
          </p:cNvPr>
          <p:cNvSpPr txBox="1">
            <a:spLocks/>
          </p:cNvSpPr>
          <p:nvPr/>
        </p:nvSpPr>
        <p:spPr>
          <a:xfrm>
            <a:off x="8576094" y="2094429"/>
            <a:ext cx="3189185" cy="56315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create, spawn, produce, make, kindle, beget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EAA7F7D-44AA-97FD-B9D7-80F44EBAB4D4}"/>
              </a:ext>
            </a:extLst>
          </p:cNvPr>
          <p:cNvSpPr txBox="1">
            <a:spLocks/>
          </p:cNvSpPr>
          <p:nvPr/>
        </p:nvSpPr>
        <p:spPr>
          <a:xfrm>
            <a:off x="8604368" y="2811974"/>
            <a:ext cx="3201109" cy="618182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pictorial, illustrative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B982A67-E872-9925-4C7E-06B165BCE842}"/>
              </a:ext>
            </a:extLst>
          </p:cNvPr>
          <p:cNvSpPr txBox="1">
            <a:spLocks/>
          </p:cNvSpPr>
          <p:nvPr/>
        </p:nvSpPr>
        <p:spPr>
          <a:xfrm>
            <a:off x="8604368" y="3575960"/>
            <a:ext cx="3201109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signature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526CAD7-A239-E5E7-D3F6-72E88724EC2B}"/>
              </a:ext>
            </a:extLst>
          </p:cNvPr>
          <p:cNvSpPr txBox="1">
            <a:spLocks/>
          </p:cNvSpPr>
          <p:nvPr/>
        </p:nvSpPr>
        <p:spPr>
          <a:xfrm>
            <a:off x="8624153" y="4339946"/>
            <a:ext cx="3201109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debased, corrupt, immoral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DEDDBC75-FE8E-E6DB-3A0D-F81638FAA9B3}"/>
              </a:ext>
            </a:extLst>
          </p:cNvPr>
          <p:cNvSpPr txBox="1">
            <a:spLocks/>
          </p:cNvSpPr>
          <p:nvPr/>
        </p:nvSpPr>
        <p:spPr>
          <a:xfrm>
            <a:off x="8624153" y="5103932"/>
            <a:ext cx="3201109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</a:rPr>
              <a:t>Earth science, topography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0EBA9CA-600E-92F8-9114-FF4C81C06A95}"/>
              </a:ext>
            </a:extLst>
          </p:cNvPr>
          <p:cNvSpPr txBox="1">
            <a:spLocks/>
          </p:cNvSpPr>
          <p:nvPr/>
        </p:nvSpPr>
        <p:spPr>
          <a:xfrm>
            <a:off x="8624153" y="5867919"/>
            <a:ext cx="3201109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dirty="0">
                <a:solidFill>
                  <a:schemeClr val="bg1"/>
                </a:solidFill>
              </a:rPr>
              <a:t>illustrations, images, icons, logos, pictures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3" grpId="0" animBg="1"/>
      <p:bldP spid="45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776898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786345"/>
            <a:ext cx="11137197" cy="97385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In this game, players can </a:t>
            </a:r>
            <a:r>
              <a:rPr lang="en-GB" sz="2800" u="sng" dirty="0">
                <a:latin typeface="Andika" panose="02000000000000000000" pitchFamily="2" charset="0"/>
              </a:rPr>
              <a:t>generate</a:t>
            </a:r>
            <a:r>
              <a:rPr lang="en-GB" sz="2800" dirty="0">
                <a:latin typeface="Andika" panose="02000000000000000000" pitchFamily="2" charset="0"/>
              </a:rPr>
              <a:t> a new ghost character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trick the other players.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“generate”?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52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deliver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spawn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2306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In this game, players can </a:t>
            </a:r>
            <a:r>
              <a:rPr lang="en-GB" sz="2800" u="sng" dirty="0">
                <a:latin typeface="Andika" panose="02000000000000000000" pitchFamily="2" charset="0"/>
              </a:rPr>
              <a:t>spawn</a:t>
            </a:r>
            <a:r>
              <a:rPr lang="en-GB" sz="2800" dirty="0">
                <a:latin typeface="Andika" panose="02000000000000000000" pitchFamily="2" charset="0"/>
              </a:rPr>
              <a:t> a new ghost character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 trick the other players.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D67C9CFE-0673-3A7E-B135-9EB6BF686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40" y="707813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786345"/>
            <a:ext cx="11137197" cy="97385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This was a </a:t>
            </a:r>
            <a:r>
              <a:rPr lang="en-GB" sz="2800" u="sng" dirty="0">
                <a:latin typeface="Andika" panose="02000000000000000000" pitchFamily="2" charset="0"/>
              </a:rPr>
              <a:t>degenerate</a:t>
            </a:r>
            <a:r>
              <a:rPr lang="en-GB" sz="2800" dirty="0">
                <a:latin typeface="Andika" panose="02000000000000000000" pitchFamily="2" charset="0"/>
              </a:rPr>
              <a:t> person on a crime spree.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784636" y="2981748"/>
            <a:ext cx="8822878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“degenerate”?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52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corrupt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ugly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innocent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2306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This was a </a:t>
            </a:r>
            <a:r>
              <a:rPr lang="en-GB" sz="2800" u="sng" dirty="0">
                <a:latin typeface="Andika" panose="02000000000000000000" pitchFamily="2" charset="0"/>
              </a:rPr>
              <a:t>corrupt</a:t>
            </a:r>
            <a:r>
              <a:rPr lang="en-GB" sz="2800" dirty="0">
                <a:latin typeface="Andika" panose="02000000000000000000" pitchFamily="2" charset="0"/>
              </a:rPr>
              <a:t> person on a crime spree. </a:t>
            </a:r>
          </a:p>
        </p:txBody>
      </p:sp>
    </p:spTree>
    <p:extLst>
      <p:ext uri="{BB962C8B-B14F-4D97-AF65-F5344CB8AC3E}">
        <p14:creationId xmlns:p14="http://schemas.microsoft.com/office/powerpoint/2010/main" val="61785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54DF068-A85B-F5D3-7199-20FF9CA9D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40" y="699962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786345"/>
            <a:ext cx="11137197" cy="97385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graphical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15264" y="2960672"/>
            <a:ext cx="856162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“graphical”?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552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illogical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pictorial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unrelated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23062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If you look at the chart, that will give you 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u="sng" dirty="0">
                <a:latin typeface="Andika" panose="02000000000000000000" pitchFamily="2" charset="0"/>
              </a:rPr>
              <a:t>pictorial</a:t>
            </a:r>
            <a:r>
              <a:rPr lang="en-GB" sz="2800" dirty="0">
                <a:latin typeface="Andika" panose="02000000000000000000" pitchFamily="2" charset="0"/>
              </a:rPr>
              <a:t> representation of the data. </a:t>
            </a:r>
          </a:p>
        </p:txBody>
      </p:sp>
    </p:spTree>
    <p:extLst>
      <p:ext uri="{BB962C8B-B14F-4D97-AF65-F5344CB8AC3E}">
        <p14:creationId xmlns:p14="http://schemas.microsoft.com/office/powerpoint/2010/main" val="163648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1082D-3B6C-D8F8-A4BA-26F79BBFD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74A54F6-40A3-0497-1B9C-D5C89C75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A5CDC1-3CAF-AE14-EA7D-AE7B80B6A0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581358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89DBD62-5304-8469-F5B8-7AA3931C67E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Study of countries, oceans, rivers, mountains etc.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848376-ED8E-FAD7-D9B4-335EB5A86B7D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geography</a:t>
            </a:r>
          </a:p>
        </p:txBody>
      </p:sp>
    </p:spTree>
    <p:extLst>
      <p:ext uri="{BB962C8B-B14F-4D97-AF65-F5344CB8AC3E}">
        <p14:creationId xmlns:p14="http://schemas.microsoft.com/office/powerpoint/2010/main" val="399198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CEB08-12BE-2F40-72A4-60D57A6B9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4D48A67-A44C-78D3-8733-A79CB33E2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049135-3EE8-B2FD-BB09-A54170C04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788545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D58D299-7AF5-8624-ECF5-A66C52CE890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The study of rocks, layers of soil, etc.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381293-9310-8E9B-D41F-3CB9BB6849E2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geology</a:t>
            </a:r>
          </a:p>
        </p:txBody>
      </p:sp>
    </p:spTree>
    <p:extLst>
      <p:ext uri="{BB962C8B-B14F-4D97-AF65-F5344CB8AC3E}">
        <p14:creationId xmlns:p14="http://schemas.microsoft.com/office/powerpoint/2010/main" val="59354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gen, geo and graph.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DAA8F-8645-880D-3D75-EFC7EF66B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4105D9-D011-CD31-6068-50E46E89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838DDD-2079-A5DC-CD64-9782E3B3A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596618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99A4777-B5D0-D4E2-6EE0-8CA19381DAB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group of people born and living during the same time.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D235EB-F4F1-2550-AED2-902E4D6ED8FB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generation</a:t>
            </a:r>
          </a:p>
        </p:txBody>
      </p:sp>
    </p:spTree>
    <p:extLst>
      <p:ext uri="{BB962C8B-B14F-4D97-AF65-F5344CB8AC3E}">
        <p14:creationId xmlns:p14="http://schemas.microsoft.com/office/powerpoint/2010/main" val="377178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F29FE-72CE-70A8-6866-3834CEE19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760312A-391A-0E51-C861-405F37C2E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BF12D9C-76CF-8364-8AD3-82CB008876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47954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00DB60F-7621-F603-C9CE-9B7325D2D7C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produce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65BB4E-E8C3-1930-D323-51E3C4D9B957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generate</a:t>
            </a:r>
          </a:p>
        </p:txBody>
      </p:sp>
    </p:spTree>
    <p:extLst>
      <p:ext uri="{BB962C8B-B14F-4D97-AF65-F5344CB8AC3E}">
        <p14:creationId xmlns:p14="http://schemas.microsoft.com/office/powerpoint/2010/main" val="3043785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42199-2626-B985-5678-8574A6FB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74ABCCF-D1D4-9B89-8FA2-6EBE90B7A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274AA3-43F0-E070-9DAC-98BEBFF6C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771753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A46B0A7-1836-32F4-6C4A-DD9E817A4C6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Signature of a celebrity.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DB7B13-01FF-7394-7307-5D8CA3D16F7B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autograph</a:t>
            </a:r>
          </a:p>
        </p:txBody>
      </p:sp>
    </p:spTree>
    <p:extLst>
      <p:ext uri="{BB962C8B-B14F-4D97-AF65-F5344CB8AC3E}">
        <p14:creationId xmlns:p14="http://schemas.microsoft.com/office/powerpoint/2010/main" val="255845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7FAC4-F502-3A98-661F-013E8303B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7544A9C-0814-9E1E-64B8-ADBDAE120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9EF4F1-4489-60B9-FB5C-5A202BC3F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89906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F7B2410-4276-4063-A2C5-9F1444984BB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The life story of a person written by someone else.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B0819-F2D3-5624-0CD9-D4D93B070323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biography</a:t>
            </a:r>
          </a:p>
        </p:txBody>
      </p:sp>
    </p:spTree>
    <p:extLst>
      <p:ext uri="{BB962C8B-B14F-4D97-AF65-F5344CB8AC3E}">
        <p14:creationId xmlns:p14="http://schemas.microsoft.com/office/powerpoint/2010/main" val="985679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F9704-DB47-080A-091A-8E87043E1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357D455-88D1-F345-DEEE-40F7D73D1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3902DB2-B723-E5A4-7111-06B679329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47101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8D6519-CAAB-7A68-D1C0-032A79DFB6C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The life story of a person written by someone else.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CE0CE8-AD8D-0F96-E56E-C244C6186418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biography</a:t>
            </a:r>
          </a:p>
        </p:txBody>
      </p:sp>
    </p:spTree>
    <p:extLst>
      <p:ext uri="{BB962C8B-B14F-4D97-AF65-F5344CB8AC3E}">
        <p14:creationId xmlns:p14="http://schemas.microsoft.com/office/powerpoint/2010/main" val="369149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5A0BD-F08C-E205-5F6C-E143828FC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E2AD229-EE7D-FA3B-E7DE-7739D477E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DC8D6AE-4541-C08D-08EC-DDC4633928E6}"/>
              </a:ext>
            </a:extLst>
          </p:cNvPr>
          <p:cNvGraphicFramePr>
            <a:graphicFrameLocks noGrp="1"/>
          </p:cNvGraphicFramePr>
          <p:nvPr/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E9B5845-4E5B-D9AE-B1B9-98D47770205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Shown or described in a very clear way.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E14D55-15A6-3A91-D61F-3704409E7661}"/>
              </a:ext>
            </a:extLst>
          </p:cNvPr>
          <p:cNvSpPr txBox="1">
            <a:spLocks/>
          </p:cNvSpPr>
          <p:nvPr/>
        </p:nvSpPr>
        <p:spPr>
          <a:xfrm>
            <a:off x="4267199" y="1055673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graphics</a:t>
            </a:r>
          </a:p>
        </p:txBody>
      </p:sp>
    </p:spTree>
    <p:extLst>
      <p:ext uri="{BB962C8B-B14F-4D97-AF65-F5344CB8AC3E}">
        <p14:creationId xmlns:p14="http://schemas.microsoft.com/office/powerpoint/2010/main" val="246374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2B39C-0284-3F41-88FD-FF93387B5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602974B-25E9-34D3-B4BB-31B177C6B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5A81C5-27F6-A99E-850C-62B6DF96D4C0}"/>
              </a:ext>
            </a:extLst>
          </p:cNvPr>
          <p:cNvGraphicFramePr>
            <a:graphicFrameLocks noGrp="1"/>
          </p:cNvGraphicFramePr>
          <p:nvPr/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AD3C024-A1FD-2C76-7381-13EF6C7BF658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3660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41447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1603C-A95F-5FC0-BA7C-C1E84C561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291AC7A-FCB5-0246-E96F-8FEA794A1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A1EB9F-1042-AB99-D182-2C183D322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281986"/>
              </p:ext>
            </p:extLst>
          </p:nvPr>
        </p:nvGraphicFramePr>
        <p:xfrm>
          <a:off x="1335568" y="1984185"/>
          <a:ext cx="9520864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5054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065925064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95054">
                  <a:extLst>
                    <a:ext uri="{9D8B030D-6E8A-4147-A177-3AD203B41FA5}">
                      <a16:colId xmlns:a16="http://schemas.microsoft.com/office/drawing/2014/main" val="217905607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60541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372EFB1-29A8-E092-C54F-84294BD6900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13660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87822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(Hint: conjunctions are really useful.)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>
              <a:gd name="adj" fmla="val 1205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120F36C-F16A-78F4-EA1D-CC9D2E417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6152" y="2573913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generate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2.	degenerate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3.	genetic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4.	generation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geography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geology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geometry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3BECFC-7157-8110-AF7B-9799252A2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2095" y="2573913"/>
            <a:ext cx="426033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autograph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graphical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graphics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biography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9855AB9-7C6D-A0E1-835E-CA0A590C3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	de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etic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born!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2350" y="1660124"/>
            <a:ext cx="3267562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generate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2.	degenerate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3.	genetic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en-US" sz="2400" dirty="0">
                <a:solidFill>
                  <a:schemeClr val="tx1"/>
                </a:solidFill>
                <a:latin typeface="+mn-lt"/>
              </a:rPr>
              <a:t>4.	generation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geography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geology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geometry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426033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autograph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graphical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graphics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biography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“genus” means to beget (or to produce offspring) in ancient Greek 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815F535-6FB9-EC39-4B5F-114B43493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machine can generate the winning numbers.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erate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8598" y="2157613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9CFD504D-6CE2-D3DC-CB49-A61D91715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disease was genetic.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4402"/>
            <a:ext cx="4709773" cy="439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A46A5E43-DCF3-1CAB-2AD8-A54239519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generation works hard.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9569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477" y="2409010"/>
            <a:ext cx="3096441" cy="398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CF22515-458E-EDD8-5EDE-476F474F8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described as degenerate by the judge.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49784" y="2558407"/>
            <a:ext cx="73413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de</a:t>
            </a:r>
            <a:r>
              <a:rPr lang="en-GB" sz="8000" u="sng" dirty="0">
                <a:solidFill>
                  <a:schemeClr val="bg1"/>
                </a:solidFill>
              </a:rPr>
              <a:t>gen</a:t>
            </a:r>
            <a:r>
              <a:rPr lang="en-GB" sz="8000" dirty="0">
                <a:solidFill>
                  <a:schemeClr val="bg1"/>
                </a:solidFill>
              </a:rPr>
              <a:t>erate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13" y="2097229"/>
            <a:ext cx="5070687" cy="399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1729</Words>
  <Application>Microsoft Office PowerPoint</Application>
  <PresentationFormat>Widescreen</PresentationFormat>
  <Paragraphs>758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Aptos</vt:lpstr>
      <vt:lpstr>Andika</vt:lpstr>
      <vt:lpstr>Arial</vt:lpstr>
      <vt:lpstr>Office Theme</vt:lpstr>
      <vt:lpstr> How to Use this PowerPoint</vt:lpstr>
      <vt:lpstr>Scrambler has been scrambling!</vt:lpstr>
      <vt:lpstr>The word families   gen, geo and graph.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Synonyms! </vt:lpstr>
      <vt:lpstr>Synonyms! </vt:lpstr>
      <vt:lpstr>Synonyms!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2026-03-09T12:44:29Z</dcterms:modified>
</cp:coreProperties>
</file>