
<file path=[Content_Types].xml><?xml version="1.0" encoding="utf-8"?>
<Types xmlns="http://schemas.openxmlformats.org/package/2006/content-types">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1"/>
  </p:sldMasterIdLst>
  <p:sldIdLst>
    <p:sldId id="390" r:id="rId2"/>
    <p:sldId id="393" r:id="rId3"/>
    <p:sldId id="274" r:id="rId4"/>
    <p:sldId id="258" r:id="rId5"/>
    <p:sldId id="383" r:id="rId6"/>
    <p:sldId id="275" r:id="rId7"/>
    <p:sldId id="256" r:id="rId8"/>
    <p:sldId id="378" r:id="rId9"/>
    <p:sldId id="261" r:id="rId10"/>
    <p:sldId id="380" r:id="rId11"/>
    <p:sldId id="381" r:id="rId12"/>
    <p:sldId id="382" r:id="rId13"/>
    <p:sldId id="294" r:id="rId14"/>
    <p:sldId id="376" r:id="rId15"/>
    <p:sldId id="281" r:id="rId16"/>
    <p:sldId id="282" r:id="rId17"/>
    <p:sldId id="283" r:id="rId18"/>
    <p:sldId id="298" r:id="rId19"/>
    <p:sldId id="302" r:id="rId20"/>
    <p:sldId id="377" r:id="rId21"/>
    <p:sldId id="384" r:id="rId22"/>
    <p:sldId id="385" r:id="rId23"/>
    <p:sldId id="386" r:id="rId24"/>
    <p:sldId id="299" r:id="rId25"/>
    <p:sldId id="286" r:id="rId26"/>
    <p:sldId id="303" r:id="rId27"/>
    <p:sldId id="394" r:id="rId28"/>
    <p:sldId id="365" r:id="rId29"/>
    <p:sldId id="402" r:id="rId30"/>
    <p:sldId id="405" r:id="rId31"/>
    <p:sldId id="406" r:id="rId32"/>
    <p:sldId id="407" r:id="rId33"/>
    <p:sldId id="408" r:id="rId34"/>
    <p:sldId id="409" r:id="rId35"/>
    <p:sldId id="403" r:id="rId36"/>
    <p:sldId id="404" r:id="rId37"/>
    <p:sldId id="360" r:id="rId38"/>
    <p:sldId id="366" r:id="rId39"/>
    <p:sldId id="362" r:id="rId40"/>
    <p:sldId id="363" r:id="rId41"/>
    <p:sldId id="277" r:id="rId42"/>
  </p:sldIdLst>
  <p:sldSz cx="12192000" cy="6858000"/>
  <p:notesSz cx="6858000" cy="9144000"/>
  <p:embeddedFontLst>
    <p:embeddedFont>
      <p:font typeface="Andika" panose="02000000000000000000" pitchFamily="2" charset="0"/>
      <p:regular r:id="rId43"/>
      <p:bold r:id="rId44"/>
      <p:italic r:id="rId45"/>
      <p:boldItalic r:id="rId46"/>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6316D5ED-CCD1-2445-7995-6934166E934F}" name="Glen Jones" initials="GJ" userId="S::glen@emile-education.co.uk::e846aaca-4b24-4b13-b0d0-f2308e16b284"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EF802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101" d="100"/>
          <a:sy n="101" d="100"/>
        </p:scale>
        <p:origin x="876" y="114"/>
      </p:cViewPr>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font" Target="fonts/font3.fntdata"/><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font" Target="fonts/font2.fntdata"/><Relationship Id="rId52" Type="http://schemas.microsoft.com/office/2018/10/relationships/authors" Target="author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font" Target="fonts/font1.fntdata"/><Relationship Id="rId48" Type="http://schemas.openxmlformats.org/officeDocument/2006/relationships/viewProps" Target="viewProps.xml"/><Relationship Id="rId8" Type="http://schemas.openxmlformats.org/officeDocument/2006/relationships/slide" Target="slides/slide7.xml"/><Relationship Id="rId51" Type="http://schemas.microsoft.com/office/2016/11/relationships/changesInfo" Target="changesInfos/changesInfo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font" Target="fonts/font4.fntdata"/><Relationship Id="rId20" Type="http://schemas.openxmlformats.org/officeDocument/2006/relationships/slide" Target="slides/slide19.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Glen Jones" userId="e846aaca-4b24-4b13-b0d0-f2308e16b284" providerId="ADAL" clId="{ED47ACC3-9597-4D89-A1DC-43CF280EF274}"/>
    <pc:docChg chg="undo custSel addSld delSld modSld">
      <pc:chgData name="Glen Jones" userId="e846aaca-4b24-4b13-b0d0-f2308e16b284" providerId="ADAL" clId="{ED47ACC3-9597-4D89-A1DC-43CF280EF274}" dt="2026-03-30T13:20:00.626" v="328" actId="47"/>
      <pc:docMkLst>
        <pc:docMk/>
      </pc:docMkLst>
      <pc:sldChg chg="modSp add mod">
        <pc:chgData name="Glen Jones" userId="e846aaca-4b24-4b13-b0d0-f2308e16b284" providerId="ADAL" clId="{ED47ACC3-9597-4D89-A1DC-43CF280EF274}" dt="2026-03-09T12:58:27.130" v="203" actId="6549"/>
        <pc:sldMkLst>
          <pc:docMk/>
          <pc:sldMk cId="2463747877" sldId="402"/>
        </pc:sldMkLst>
        <pc:spChg chg="mod">
          <ac:chgData name="Glen Jones" userId="e846aaca-4b24-4b13-b0d0-f2308e16b284" providerId="ADAL" clId="{ED47ACC3-9597-4D89-A1DC-43CF280EF274}" dt="2026-03-09T12:57:29.778" v="175" actId="20577"/>
          <ac:spMkLst>
            <pc:docMk/>
            <pc:sldMk cId="2463747877" sldId="402"/>
            <ac:spMk id="2" creationId="{2BE14D55-15A6-3A91-D61F-3704409E7661}"/>
          </ac:spMkLst>
        </pc:spChg>
        <pc:spChg chg="mod">
          <ac:chgData name="Glen Jones" userId="e846aaca-4b24-4b13-b0d0-f2308e16b284" providerId="ADAL" clId="{ED47ACC3-9597-4D89-A1DC-43CF280EF274}" dt="2026-03-09T12:57:25.968" v="168" actId="20577"/>
          <ac:spMkLst>
            <pc:docMk/>
            <pc:sldMk cId="2463747877" sldId="402"/>
            <ac:spMk id="8" creationId="{DE9B5845-4E5B-D9AE-B1B9-98D477702052}"/>
          </ac:spMkLst>
        </pc:spChg>
        <pc:graphicFrameChg chg="mod modGraphic">
          <ac:chgData name="Glen Jones" userId="e846aaca-4b24-4b13-b0d0-f2308e16b284" providerId="ADAL" clId="{ED47ACC3-9597-4D89-A1DC-43CF280EF274}" dt="2026-03-09T12:58:27.130" v="203" actId="6549"/>
          <ac:graphicFrameMkLst>
            <pc:docMk/>
            <pc:sldMk cId="2463747877" sldId="402"/>
            <ac:graphicFrameMk id="7" creationId="{0DC8D6AE-4541-C08D-08EC-DDC4633928E6}"/>
          </ac:graphicFrameMkLst>
        </pc:graphicFrameChg>
      </pc:sldChg>
      <pc:sldChg chg="delSp modSp add mod delAnim">
        <pc:chgData name="Glen Jones" userId="e846aaca-4b24-4b13-b0d0-f2308e16b284" providerId="ADAL" clId="{ED47ACC3-9597-4D89-A1DC-43CF280EF274}" dt="2026-03-09T12:56:21.665" v="159" actId="14100"/>
        <pc:sldMkLst>
          <pc:docMk/>
          <pc:sldMk cId="2686736661" sldId="403"/>
        </pc:sldMkLst>
        <pc:spChg chg="mod">
          <ac:chgData name="Glen Jones" userId="e846aaca-4b24-4b13-b0d0-f2308e16b284" providerId="ADAL" clId="{ED47ACC3-9597-4D89-A1DC-43CF280EF274}" dt="2026-03-09T12:56:21.665" v="159" actId="14100"/>
          <ac:spMkLst>
            <pc:docMk/>
            <pc:sldMk cId="2686736661" sldId="403"/>
            <ac:spMk id="8" creationId="{B094FD43-359B-CFCD-2E00-B49AF7D488F5}"/>
          </ac:spMkLst>
        </pc:spChg>
      </pc:sldChg>
      <pc:sldChg chg="modSp add mod">
        <pc:chgData name="Glen Jones" userId="e846aaca-4b24-4b13-b0d0-f2308e16b284" providerId="ADAL" clId="{ED47ACC3-9597-4D89-A1DC-43CF280EF274}" dt="2026-03-09T12:56:33.912" v="161" actId="207"/>
        <pc:sldMkLst>
          <pc:docMk/>
          <pc:sldMk cId="4082490018" sldId="404"/>
        </pc:sldMkLst>
        <pc:graphicFrameChg chg="modGraphic">
          <ac:chgData name="Glen Jones" userId="e846aaca-4b24-4b13-b0d0-f2308e16b284" providerId="ADAL" clId="{ED47ACC3-9597-4D89-A1DC-43CF280EF274}" dt="2026-03-09T12:56:33.912" v="161" actId="207"/>
          <ac:graphicFrameMkLst>
            <pc:docMk/>
            <pc:sldMk cId="4082490018" sldId="404"/>
            <ac:graphicFrameMk id="7" creationId="{C4F811A9-59E8-DE7F-9C71-DEDFC14B5345}"/>
          </ac:graphicFrameMkLst>
        </pc:graphicFrameChg>
      </pc:sldChg>
      <pc:sldChg chg="modSp add mod">
        <pc:chgData name="Glen Jones" userId="e846aaca-4b24-4b13-b0d0-f2308e16b284" providerId="ADAL" clId="{ED47ACC3-9597-4D89-A1DC-43CF280EF274}" dt="2026-03-09T12:58:59.461" v="215" actId="20577"/>
        <pc:sldMkLst>
          <pc:docMk/>
          <pc:sldMk cId="3963849134" sldId="405"/>
        </pc:sldMkLst>
        <pc:spChg chg="mod">
          <ac:chgData name="Glen Jones" userId="e846aaca-4b24-4b13-b0d0-f2308e16b284" providerId="ADAL" clId="{ED47ACC3-9597-4D89-A1DC-43CF280EF274}" dt="2026-03-09T12:58:59.461" v="215" actId="20577"/>
          <ac:spMkLst>
            <pc:docMk/>
            <pc:sldMk cId="3963849134" sldId="405"/>
            <ac:spMk id="2" creationId="{C9D8F622-C18B-623D-AE85-6BAB78123E20}"/>
          </ac:spMkLst>
        </pc:spChg>
        <pc:spChg chg="mod">
          <ac:chgData name="Glen Jones" userId="e846aaca-4b24-4b13-b0d0-f2308e16b284" providerId="ADAL" clId="{ED47ACC3-9597-4D89-A1DC-43CF280EF274}" dt="2026-03-09T12:58:55.948" v="212" actId="20577"/>
          <ac:spMkLst>
            <pc:docMk/>
            <pc:sldMk cId="3963849134" sldId="405"/>
            <ac:spMk id="8" creationId="{ED2BF0C5-68BB-D0F2-EF37-1BFFD569DF4A}"/>
          </ac:spMkLst>
        </pc:spChg>
        <pc:graphicFrameChg chg="modGraphic">
          <ac:chgData name="Glen Jones" userId="e846aaca-4b24-4b13-b0d0-f2308e16b284" providerId="ADAL" clId="{ED47ACC3-9597-4D89-A1DC-43CF280EF274}" dt="2026-03-09T12:58:38.314" v="207" actId="20577"/>
          <ac:graphicFrameMkLst>
            <pc:docMk/>
            <pc:sldMk cId="3963849134" sldId="405"/>
            <ac:graphicFrameMk id="7" creationId="{E0359383-B915-266E-6706-330E33684E69}"/>
          </ac:graphicFrameMkLst>
        </pc:graphicFrameChg>
      </pc:sldChg>
      <pc:sldChg chg="modSp add mod">
        <pc:chgData name="Glen Jones" userId="e846aaca-4b24-4b13-b0d0-f2308e16b284" providerId="ADAL" clId="{ED47ACC3-9597-4D89-A1DC-43CF280EF274}" dt="2026-03-09T12:59:36.091" v="240" actId="20577"/>
        <pc:sldMkLst>
          <pc:docMk/>
          <pc:sldMk cId="1273781621" sldId="406"/>
        </pc:sldMkLst>
        <pc:spChg chg="mod">
          <ac:chgData name="Glen Jones" userId="e846aaca-4b24-4b13-b0d0-f2308e16b284" providerId="ADAL" clId="{ED47ACC3-9597-4D89-A1DC-43CF280EF274}" dt="2026-03-09T12:59:36.091" v="240" actId="20577"/>
          <ac:spMkLst>
            <pc:docMk/>
            <pc:sldMk cId="1273781621" sldId="406"/>
            <ac:spMk id="2" creationId="{33E6436E-0FA0-8568-9526-65666972B53D}"/>
          </ac:spMkLst>
        </pc:spChg>
        <pc:spChg chg="mod">
          <ac:chgData name="Glen Jones" userId="e846aaca-4b24-4b13-b0d0-f2308e16b284" providerId="ADAL" clId="{ED47ACC3-9597-4D89-A1DC-43CF280EF274}" dt="2026-03-09T12:59:30.346" v="227" actId="20577"/>
          <ac:spMkLst>
            <pc:docMk/>
            <pc:sldMk cId="1273781621" sldId="406"/>
            <ac:spMk id="8" creationId="{46B2BCA1-4D29-79A3-45BE-AD796141208C}"/>
          </ac:spMkLst>
        </pc:spChg>
        <pc:graphicFrameChg chg="modGraphic">
          <ac:chgData name="Glen Jones" userId="e846aaca-4b24-4b13-b0d0-f2308e16b284" providerId="ADAL" clId="{ED47ACC3-9597-4D89-A1DC-43CF280EF274}" dt="2026-03-09T12:59:13.136" v="222" actId="5793"/>
          <ac:graphicFrameMkLst>
            <pc:docMk/>
            <pc:sldMk cId="1273781621" sldId="406"/>
            <ac:graphicFrameMk id="7" creationId="{5685B9AD-2147-2E37-460E-CA3D9BC2C736}"/>
          </ac:graphicFrameMkLst>
        </pc:graphicFrameChg>
      </pc:sldChg>
      <pc:sldChg chg="modSp add mod">
        <pc:chgData name="Glen Jones" userId="e846aaca-4b24-4b13-b0d0-f2308e16b284" providerId="ADAL" clId="{ED47ACC3-9597-4D89-A1DC-43CF280EF274}" dt="2026-03-09T13:00:17.814" v="267" actId="20577"/>
        <pc:sldMkLst>
          <pc:docMk/>
          <pc:sldMk cId="2909445850" sldId="407"/>
        </pc:sldMkLst>
        <pc:spChg chg="mod">
          <ac:chgData name="Glen Jones" userId="e846aaca-4b24-4b13-b0d0-f2308e16b284" providerId="ADAL" clId="{ED47ACC3-9597-4D89-A1DC-43CF280EF274}" dt="2026-03-09T13:00:11.106" v="265" actId="20577"/>
          <ac:spMkLst>
            <pc:docMk/>
            <pc:sldMk cId="2909445850" sldId="407"/>
            <ac:spMk id="2" creationId="{22C00B3F-766B-ED26-D3B8-1A0F623B44E1}"/>
          </ac:spMkLst>
        </pc:spChg>
        <pc:spChg chg="mod">
          <ac:chgData name="Glen Jones" userId="e846aaca-4b24-4b13-b0d0-f2308e16b284" providerId="ADAL" clId="{ED47ACC3-9597-4D89-A1DC-43CF280EF274}" dt="2026-03-09T13:00:17.814" v="267" actId="20577"/>
          <ac:spMkLst>
            <pc:docMk/>
            <pc:sldMk cId="2909445850" sldId="407"/>
            <ac:spMk id="8" creationId="{569A6F3F-99F6-6605-C8B8-7899B30B752D}"/>
          </ac:spMkLst>
        </pc:spChg>
        <pc:graphicFrameChg chg="modGraphic">
          <ac:chgData name="Glen Jones" userId="e846aaca-4b24-4b13-b0d0-f2308e16b284" providerId="ADAL" clId="{ED47ACC3-9597-4D89-A1DC-43CF280EF274}" dt="2026-03-09T12:59:49.115" v="247" actId="20577"/>
          <ac:graphicFrameMkLst>
            <pc:docMk/>
            <pc:sldMk cId="2909445850" sldId="407"/>
            <ac:graphicFrameMk id="7" creationId="{0C9E2E6F-02FC-E884-5447-2D1CA14C2BCC}"/>
          </ac:graphicFrameMkLst>
        </pc:graphicFrameChg>
      </pc:sldChg>
      <pc:sldChg chg="modSp add mod">
        <pc:chgData name="Glen Jones" userId="e846aaca-4b24-4b13-b0d0-f2308e16b284" providerId="ADAL" clId="{ED47ACC3-9597-4D89-A1DC-43CF280EF274}" dt="2026-03-09T13:00:46.281" v="289" actId="20577"/>
        <pc:sldMkLst>
          <pc:docMk/>
          <pc:sldMk cId="746227363" sldId="408"/>
        </pc:sldMkLst>
        <pc:spChg chg="mod">
          <ac:chgData name="Glen Jones" userId="e846aaca-4b24-4b13-b0d0-f2308e16b284" providerId="ADAL" clId="{ED47ACC3-9597-4D89-A1DC-43CF280EF274}" dt="2026-03-09T13:00:46.281" v="289" actId="20577"/>
          <ac:spMkLst>
            <pc:docMk/>
            <pc:sldMk cId="746227363" sldId="408"/>
            <ac:spMk id="2" creationId="{484EF9CA-58AD-2589-E140-C0A479E0B245}"/>
          </ac:spMkLst>
        </pc:spChg>
        <pc:spChg chg="mod">
          <ac:chgData name="Glen Jones" userId="e846aaca-4b24-4b13-b0d0-f2308e16b284" providerId="ADAL" clId="{ED47ACC3-9597-4D89-A1DC-43CF280EF274}" dt="2026-03-09T13:00:40.101" v="278"/>
          <ac:spMkLst>
            <pc:docMk/>
            <pc:sldMk cId="746227363" sldId="408"/>
            <ac:spMk id="8" creationId="{AD620329-E875-E9B8-6AE4-08BF9ADDB552}"/>
          </ac:spMkLst>
        </pc:spChg>
        <pc:graphicFrameChg chg="modGraphic">
          <ac:chgData name="Glen Jones" userId="e846aaca-4b24-4b13-b0d0-f2308e16b284" providerId="ADAL" clId="{ED47ACC3-9597-4D89-A1DC-43CF280EF274}" dt="2026-03-09T13:00:26.687" v="273" actId="20577"/>
          <ac:graphicFrameMkLst>
            <pc:docMk/>
            <pc:sldMk cId="746227363" sldId="408"/>
            <ac:graphicFrameMk id="7" creationId="{6032B020-2C7A-74A3-4988-9DF4C8255457}"/>
          </ac:graphicFrameMkLst>
        </pc:graphicFrameChg>
      </pc:sldChg>
      <pc:sldChg chg="modSp add mod">
        <pc:chgData name="Glen Jones" userId="e846aaca-4b24-4b13-b0d0-f2308e16b284" providerId="ADAL" clId="{ED47ACC3-9597-4D89-A1DC-43CF280EF274}" dt="2026-03-09T13:01:27.764" v="318" actId="20577"/>
        <pc:sldMkLst>
          <pc:docMk/>
          <pc:sldMk cId="3043505058" sldId="409"/>
        </pc:sldMkLst>
        <pc:spChg chg="mod">
          <ac:chgData name="Glen Jones" userId="e846aaca-4b24-4b13-b0d0-f2308e16b284" providerId="ADAL" clId="{ED47ACC3-9597-4D89-A1DC-43CF280EF274}" dt="2026-03-09T13:01:27.764" v="318" actId="20577"/>
          <ac:spMkLst>
            <pc:docMk/>
            <pc:sldMk cId="3043505058" sldId="409"/>
            <ac:spMk id="2" creationId="{80545767-7F8E-A0FE-8683-DC2CC0DDB167}"/>
          </ac:spMkLst>
        </pc:spChg>
        <pc:spChg chg="mod">
          <ac:chgData name="Glen Jones" userId="e846aaca-4b24-4b13-b0d0-f2308e16b284" providerId="ADAL" clId="{ED47ACC3-9597-4D89-A1DC-43CF280EF274}" dt="2026-03-09T13:01:24.024" v="311" actId="20577"/>
          <ac:spMkLst>
            <pc:docMk/>
            <pc:sldMk cId="3043505058" sldId="409"/>
            <ac:spMk id="8" creationId="{59DC2E36-1714-9EBB-B71A-9D222AB59F21}"/>
          </ac:spMkLst>
        </pc:spChg>
        <pc:graphicFrameChg chg="modGraphic">
          <ac:chgData name="Glen Jones" userId="e846aaca-4b24-4b13-b0d0-f2308e16b284" providerId="ADAL" clId="{ED47ACC3-9597-4D89-A1DC-43CF280EF274}" dt="2026-03-09T13:00:54.719" v="292" actId="20577"/>
          <ac:graphicFrameMkLst>
            <pc:docMk/>
            <pc:sldMk cId="3043505058" sldId="409"/>
            <ac:graphicFrameMk id="7" creationId="{8B0B3C6D-1420-DEE0-D3E1-CAF15A39C004}"/>
          </ac:graphicFrameMkLst>
        </pc:graphicFrameChg>
      </pc:sldChg>
      <pc:sldChg chg="delSp modSp add del mod delAnim">
        <pc:chgData name="Glen Jones" userId="e846aaca-4b24-4b13-b0d0-f2308e16b284" providerId="ADAL" clId="{ED47ACC3-9597-4D89-A1DC-43CF280EF274}" dt="2026-03-30T13:20:00.626" v="328" actId="47"/>
        <pc:sldMkLst>
          <pc:docMk/>
          <pc:sldMk cId="3590308879" sldId="410"/>
        </pc:sldMkLst>
        <pc:spChg chg="del">
          <ac:chgData name="Glen Jones" userId="e846aaca-4b24-4b13-b0d0-f2308e16b284" providerId="ADAL" clId="{ED47ACC3-9597-4D89-A1DC-43CF280EF274}" dt="2026-03-30T13:14:45.396" v="320" actId="478"/>
          <ac:spMkLst>
            <pc:docMk/>
            <pc:sldMk cId="3590308879" sldId="410"/>
            <ac:spMk id="5" creationId="{83FBB918-1A23-1848-C265-FE95CC4536F2}"/>
          </ac:spMkLst>
        </pc:spChg>
        <pc:spChg chg="del">
          <ac:chgData name="Glen Jones" userId="e846aaca-4b24-4b13-b0d0-f2308e16b284" providerId="ADAL" clId="{ED47ACC3-9597-4D89-A1DC-43CF280EF274}" dt="2026-03-30T13:14:45.396" v="320" actId="478"/>
          <ac:spMkLst>
            <pc:docMk/>
            <pc:sldMk cId="3590308879" sldId="410"/>
            <ac:spMk id="6" creationId="{0EE4A9AD-8FFC-C97D-4CBF-6DECB12FA50E}"/>
          </ac:spMkLst>
        </pc:spChg>
        <pc:spChg chg="del">
          <ac:chgData name="Glen Jones" userId="e846aaca-4b24-4b13-b0d0-f2308e16b284" providerId="ADAL" clId="{ED47ACC3-9597-4D89-A1DC-43CF280EF274}" dt="2026-03-30T13:14:45.396" v="320" actId="478"/>
          <ac:spMkLst>
            <pc:docMk/>
            <pc:sldMk cId="3590308879" sldId="410"/>
            <ac:spMk id="11" creationId="{C29F2BE9-D491-DF0E-AFF3-B6871CC48F97}"/>
          </ac:spMkLst>
        </pc:spChg>
        <pc:spChg chg="del">
          <ac:chgData name="Glen Jones" userId="e846aaca-4b24-4b13-b0d0-f2308e16b284" providerId="ADAL" clId="{ED47ACC3-9597-4D89-A1DC-43CF280EF274}" dt="2026-03-30T13:14:45.396" v="320" actId="478"/>
          <ac:spMkLst>
            <pc:docMk/>
            <pc:sldMk cId="3590308879" sldId="410"/>
            <ac:spMk id="13" creationId="{0EFFE7E3-E0AB-89A0-00C3-EF3FD477C229}"/>
          </ac:spMkLst>
        </pc:spChg>
        <pc:spChg chg="del">
          <ac:chgData name="Glen Jones" userId="e846aaca-4b24-4b13-b0d0-f2308e16b284" providerId="ADAL" clId="{ED47ACC3-9597-4D89-A1DC-43CF280EF274}" dt="2026-03-30T13:14:45.396" v="320" actId="478"/>
          <ac:spMkLst>
            <pc:docMk/>
            <pc:sldMk cId="3590308879" sldId="410"/>
            <ac:spMk id="19" creationId="{84C51F92-436D-A0FC-B7C6-57618E44662B}"/>
          </ac:spMkLst>
        </pc:spChg>
        <pc:spChg chg="del">
          <ac:chgData name="Glen Jones" userId="e846aaca-4b24-4b13-b0d0-f2308e16b284" providerId="ADAL" clId="{ED47ACC3-9597-4D89-A1DC-43CF280EF274}" dt="2026-03-30T13:14:45.396" v="320" actId="478"/>
          <ac:spMkLst>
            <pc:docMk/>
            <pc:sldMk cId="3590308879" sldId="410"/>
            <ac:spMk id="20" creationId="{936E271E-97D0-CE5F-F6F8-05C3E6810E1F}"/>
          </ac:spMkLst>
        </pc:spChg>
        <pc:spChg chg="del">
          <ac:chgData name="Glen Jones" userId="e846aaca-4b24-4b13-b0d0-f2308e16b284" providerId="ADAL" clId="{ED47ACC3-9597-4D89-A1DC-43CF280EF274}" dt="2026-03-30T13:14:45.396" v="320" actId="478"/>
          <ac:spMkLst>
            <pc:docMk/>
            <pc:sldMk cId="3590308879" sldId="410"/>
            <ac:spMk id="27" creationId="{8B992E62-2151-E3DD-210A-36EB35820344}"/>
          </ac:spMkLst>
        </pc:spChg>
        <pc:graphicFrameChg chg="mod modGraphic">
          <ac:chgData name="Glen Jones" userId="e846aaca-4b24-4b13-b0d0-f2308e16b284" providerId="ADAL" clId="{ED47ACC3-9597-4D89-A1DC-43CF280EF274}" dt="2026-03-30T13:15:08.289" v="327" actId="2062"/>
          <ac:graphicFrameMkLst>
            <pc:docMk/>
            <pc:sldMk cId="3590308879" sldId="410"/>
            <ac:graphicFrameMk id="4" creationId="{7E746FDD-1EE8-FD3C-802F-9C2D3079E6DC}"/>
          </ac:graphicFrameMkLst>
        </pc:graphicFrameChg>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07561F-101A-F71A-9538-1BE40C0C1517}"/>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id="{DF8708F8-F549-19B9-B5E9-F6C9A2EC0C5A}"/>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35CE6A87-3554-35A2-EB9F-C087A302B17F}"/>
              </a:ext>
            </a:extLst>
          </p:cNvPr>
          <p:cNvSpPr>
            <a:spLocks noGrp="1"/>
          </p:cNvSpPr>
          <p:nvPr>
            <p:ph type="dt" sz="half" idx="10"/>
          </p:nvPr>
        </p:nvSpPr>
        <p:spPr/>
        <p:txBody>
          <a:bodyPr/>
          <a:lstStyle/>
          <a:p>
            <a:fld id="{6FF68548-7A33-4D15-A407-A42BC9A8705F}" type="datetimeFigureOut">
              <a:rPr lang="en-GB" smtClean="0"/>
              <a:t>30/03/2026</a:t>
            </a:fld>
            <a:endParaRPr lang="en-GB" dirty="0"/>
          </a:p>
        </p:txBody>
      </p:sp>
      <p:sp>
        <p:nvSpPr>
          <p:cNvPr id="5" name="Footer Placeholder 4">
            <a:extLst>
              <a:ext uri="{FF2B5EF4-FFF2-40B4-BE49-F238E27FC236}">
                <a16:creationId xmlns:a16="http://schemas.microsoft.com/office/drawing/2014/main" id="{5551A1AF-A0A4-76E6-AF37-33DBEA6453A0}"/>
              </a:ext>
            </a:extLst>
          </p:cNvPr>
          <p:cNvSpPr>
            <a:spLocks noGrp="1"/>
          </p:cNvSpPr>
          <p:nvPr>
            <p:ph type="ftr" sz="quarter" idx="11"/>
          </p:nvPr>
        </p:nvSpPr>
        <p:spPr/>
        <p:txBody>
          <a:bodyPr/>
          <a:lstStyle/>
          <a:p>
            <a:endParaRPr lang="en-GB" dirty="0"/>
          </a:p>
        </p:txBody>
      </p:sp>
      <p:sp>
        <p:nvSpPr>
          <p:cNvPr id="6" name="Slide Number Placeholder 5">
            <a:extLst>
              <a:ext uri="{FF2B5EF4-FFF2-40B4-BE49-F238E27FC236}">
                <a16:creationId xmlns:a16="http://schemas.microsoft.com/office/drawing/2014/main" id="{6BC546EB-BD76-CF2F-DBE0-1B1312201B91}"/>
              </a:ext>
            </a:extLst>
          </p:cNvPr>
          <p:cNvSpPr>
            <a:spLocks noGrp="1"/>
          </p:cNvSpPr>
          <p:nvPr>
            <p:ph type="sldNum" sz="quarter" idx="12"/>
          </p:nvPr>
        </p:nvSpPr>
        <p:spPr/>
        <p:txBody>
          <a:bodyPr/>
          <a:lstStyle/>
          <a:p>
            <a:fld id="{4D40393B-D931-42D2-92B3-04A1FAEA8993}" type="slidenum">
              <a:rPr lang="en-GB" smtClean="0"/>
              <a:t>‹#›</a:t>
            </a:fld>
            <a:endParaRPr lang="en-GB" dirty="0"/>
          </a:p>
        </p:txBody>
      </p:sp>
    </p:spTree>
    <p:extLst>
      <p:ext uri="{BB962C8B-B14F-4D97-AF65-F5344CB8AC3E}">
        <p14:creationId xmlns:p14="http://schemas.microsoft.com/office/powerpoint/2010/main" val="240295921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D8506E-0068-61B6-0BDE-0584470CFA87}"/>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47810A5C-D50C-F2D7-04C1-98CDF42DA3B4}"/>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159A88B7-BC44-083B-5A89-38E48CDA79B3}"/>
              </a:ext>
            </a:extLst>
          </p:cNvPr>
          <p:cNvSpPr>
            <a:spLocks noGrp="1"/>
          </p:cNvSpPr>
          <p:nvPr>
            <p:ph type="dt" sz="half" idx="10"/>
          </p:nvPr>
        </p:nvSpPr>
        <p:spPr/>
        <p:txBody>
          <a:bodyPr/>
          <a:lstStyle/>
          <a:p>
            <a:fld id="{6FF68548-7A33-4D15-A407-A42BC9A8705F}" type="datetimeFigureOut">
              <a:rPr lang="en-GB" smtClean="0"/>
              <a:t>30/03/2026</a:t>
            </a:fld>
            <a:endParaRPr lang="en-GB" dirty="0"/>
          </a:p>
        </p:txBody>
      </p:sp>
      <p:sp>
        <p:nvSpPr>
          <p:cNvPr id="5" name="Footer Placeholder 4">
            <a:extLst>
              <a:ext uri="{FF2B5EF4-FFF2-40B4-BE49-F238E27FC236}">
                <a16:creationId xmlns:a16="http://schemas.microsoft.com/office/drawing/2014/main" id="{1090386E-C086-9109-CD35-4667354BF432}"/>
              </a:ext>
            </a:extLst>
          </p:cNvPr>
          <p:cNvSpPr>
            <a:spLocks noGrp="1"/>
          </p:cNvSpPr>
          <p:nvPr>
            <p:ph type="ftr" sz="quarter" idx="11"/>
          </p:nvPr>
        </p:nvSpPr>
        <p:spPr/>
        <p:txBody>
          <a:bodyPr/>
          <a:lstStyle/>
          <a:p>
            <a:endParaRPr lang="en-GB" dirty="0"/>
          </a:p>
        </p:txBody>
      </p:sp>
      <p:sp>
        <p:nvSpPr>
          <p:cNvPr id="6" name="Slide Number Placeholder 5">
            <a:extLst>
              <a:ext uri="{FF2B5EF4-FFF2-40B4-BE49-F238E27FC236}">
                <a16:creationId xmlns:a16="http://schemas.microsoft.com/office/drawing/2014/main" id="{C17EF317-5A25-0D91-87DE-69668952420C}"/>
              </a:ext>
            </a:extLst>
          </p:cNvPr>
          <p:cNvSpPr>
            <a:spLocks noGrp="1"/>
          </p:cNvSpPr>
          <p:nvPr>
            <p:ph type="sldNum" sz="quarter" idx="12"/>
          </p:nvPr>
        </p:nvSpPr>
        <p:spPr/>
        <p:txBody>
          <a:bodyPr/>
          <a:lstStyle/>
          <a:p>
            <a:fld id="{4D40393B-D931-42D2-92B3-04A1FAEA8993}" type="slidenum">
              <a:rPr lang="en-GB" smtClean="0"/>
              <a:t>‹#›</a:t>
            </a:fld>
            <a:endParaRPr lang="en-GB" dirty="0"/>
          </a:p>
        </p:txBody>
      </p:sp>
    </p:spTree>
    <p:extLst>
      <p:ext uri="{BB962C8B-B14F-4D97-AF65-F5344CB8AC3E}">
        <p14:creationId xmlns:p14="http://schemas.microsoft.com/office/powerpoint/2010/main" val="256136083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37051DDA-DA64-08C6-2B57-BA18C4818565}"/>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1EBB6CC5-B628-045C-F60B-D87BC9E77C2D}"/>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1561C6D9-2459-5CDE-4BD1-D54E6FF4BFBE}"/>
              </a:ext>
            </a:extLst>
          </p:cNvPr>
          <p:cNvSpPr>
            <a:spLocks noGrp="1"/>
          </p:cNvSpPr>
          <p:nvPr>
            <p:ph type="dt" sz="half" idx="10"/>
          </p:nvPr>
        </p:nvSpPr>
        <p:spPr/>
        <p:txBody>
          <a:bodyPr/>
          <a:lstStyle/>
          <a:p>
            <a:fld id="{6FF68548-7A33-4D15-A407-A42BC9A8705F}" type="datetimeFigureOut">
              <a:rPr lang="en-GB" smtClean="0"/>
              <a:t>30/03/2026</a:t>
            </a:fld>
            <a:endParaRPr lang="en-GB" dirty="0"/>
          </a:p>
        </p:txBody>
      </p:sp>
      <p:sp>
        <p:nvSpPr>
          <p:cNvPr id="5" name="Footer Placeholder 4">
            <a:extLst>
              <a:ext uri="{FF2B5EF4-FFF2-40B4-BE49-F238E27FC236}">
                <a16:creationId xmlns:a16="http://schemas.microsoft.com/office/drawing/2014/main" id="{C0512EDD-406B-B55C-3471-59427BCDF1F6}"/>
              </a:ext>
            </a:extLst>
          </p:cNvPr>
          <p:cNvSpPr>
            <a:spLocks noGrp="1"/>
          </p:cNvSpPr>
          <p:nvPr>
            <p:ph type="ftr" sz="quarter" idx="11"/>
          </p:nvPr>
        </p:nvSpPr>
        <p:spPr/>
        <p:txBody>
          <a:bodyPr/>
          <a:lstStyle/>
          <a:p>
            <a:endParaRPr lang="en-GB" dirty="0"/>
          </a:p>
        </p:txBody>
      </p:sp>
      <p:sp>
        <p:nvSpPr>
          <p:cNvPr id="6" name="Slide Number Placeholder 5">
            <a:extLst>
              <a:ext uri="{FF2B5EF4-FFF2-40B4-BE49-F238E27FC236}">
                <a16:creationId xmlns:a16="http://schemas.microsoft.com/office/drawing/2014/main" id="{58E04589-AD70-B175-BC69-C52100ABFC81}"/>
              </a:ext>
            </a:extLst>
          </p:cNvPr>
          <p:cNvSpPr>
            <a:spLocks noGrp="1"/>
          </p:cNvSpPr>
          <p:nvPr>
            <p:ph type="sldNum" sz="quarter" idx="12"/>
          </p:nvPr>
        </p:nvSpPr>
        <p:spPr/>
        <p:txBody>
          <a:bodyPr/>
          <a:lstStyle/>
          <a:p>
            <a:fld id="{4D40393B-D931-42D2-92B3-04A1FAEA8993}" type="slidenum">
              <a:rPr lang="en-GB" smtClean="0"/>
              <a:t>‹#›</a:t>
            </a:fld>
            <a:endParaRPr lang="en-GB" dirty="0"/>
          </a:p>
        </p:txBody>
      </p:sp>
    </p:spTree>
    <p:extLst>
      <p:ext uri="{BB962C8B-B14F-4D97-AF65-F5344CB8AC3E}">
        <p14:creationId xmlns:p14="http://schemas.microsoft.com/office/powerpoint/2010/main" val="86489481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4_Title and Content">
    <p:spTree>
      <p:nvGrpSpPr>
        <p:cNvPr id="1" name=""/>
        <p:cNvGrpSpPr/>
        <p:nvPr/>
      </p:nvGrpSpPr>
      <p:grpSpPr>
        <a:xfrm>
          <a:off x="0" y="0"/>
          <a:ext cx="0" cy="0"/>
          <a:chOff x="0" y="0"/>
          <a:chExt cx="0" cy="0"/>
        </a:xfrm>
      </p:grpSpPr>
      <p:sp>
        <p:nvSpPr>
          <p:cNvPr id="3" name="Rounded Rectangle 4">
            <a:extLst>
              <a:ext uri="{FF2B5EF4-FFF2-40B4-BE49-F238E27FC236}">
                <a16:creationId xmlns:a16="http://schemas.microsoft.com/office/drawing/2014/main" id="{97726840-FCDC-3396-18D3-F4056FFDD25C}"/>
              </a:ext>
            </a:extLst>
          </p:cNvPr>
          <p:cNvSpPr/>
          <p:nvPr userDrawn="1"/>
        </p:nvSpPr>
        <p:spPr bwMode="auto">
          <a:xfrm>
            <a:off x="609601" y="438150"/>
            <a:ext cx="10960100" cy="5957888"/>
          </a:xfrm>
          <a:prstGeom prst="roundRect">
            <a:avLst>
              <a:gd name="adj" fmla="val 2649"/>
            </a:avLst>
          </a:prstGeom>
          <a:solidFill>
            <a:schemeClr val="bg1">
              <a:alpha val="90000"/>
            </a:schemeClr>
          </a:solidFill>
          <a:ln w="25400" cap="rnd">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GB" sz="1350" dirty="0"/>
              <a:t> </a:t>
            </a:r>
          </a:p>
        </p:txBody>
      </p:sp>
      <p:sp>
        <p:nvSpPr>
          <p:cNvPr id="8" name="Title 5"/>
          <p:cNvSpPr>
            <a:spLocks noGrp="1"/>
          </p:cNvSpPr>
          <p:nvPr>
            <p:ph type="title"/>
          </p:nvPr>
        </p:nvSpPr>
        <p:spPr>
          <a:xfrm>
            <a:off x="609598" y="478895"/>
            <a:ext cx="10960100" cy="994306"/>
          </a:xfrm>
        </p:spPr>
        <p:txBody>
          <a:bodyPr>
            <a:noAutofit/>
          </a:bodyPr>
          <a:lstStyle>
            <a:lvl1pPr>
              <a:defRPr>
                <a:latin typeface="Andika" panose="02000000000000000000" pitchFamily="2" charset="0"/>
              </a:defRPr>
            </a:lvl1pPr>
          </a:lstStyle>
          <a:p>
            <a:r>
              <a:rPr lang="en-US"/>
              <a:t>Click to edit Master title style</a:t>
            </a:r>
            <a:endParaRPr lang="en-GB"/>
          </a:p>
        </p:txBody>
      </p:sp>
    </p:spTree>
    <p:extLst>
      <p:ext uri="{BB962C8B-B14F-4D97-AF65-F5344CB8AC3E}">
        <p14:creationId xmlns:p14="http://schemas.microsoft.com/office/powerpoint/2010/main" val="364418400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0C13FA7-B0B6-3E3B-95AC-9262D080E131}"/>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F54D201D-1E82-355D-5749-24E3A3D10171}"/>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4B85CBD6-A1FC-9BAA-4EA5-3AAD2C51BAE7}"/>
              </a:ext>
            </a:extLst>
          </p:cNvPr>
          <p:cNvSpPr>
            <a:spLocks noGrp="1"/>
          </p:cNvSpPr>
          <p:nvPr>
            <p:ph type="dt" sz="half" idx="10"/>
          </p:nvPr>
        </p:nvSpPr>
        <p:spPr/>
        <p:txBody>
          <a:bodyPr/>
          <a:lstStyle/>
          <a:p>
            <a:fld id="{6FF68548-7A33-4D15-A407-A42BC9A8705F}" type="datetimeFigureOut">
              <a:rPr lang="en-GB" smtClean="0"/>
              <a:t>30/03/2026</a:t>
            </a:fld>
            <a:endParaRPr lang="en-GB" dirty="0"/>
          </a:p>
        </p:txBody>
      </p:sp>
      <p:sp>
        <p:nvSpPr>
          <p:cNvPr id="5" name="Footer Placeholder 4">
            <a:extLst>
              <a:ext uri="{FF2B5EF4-FFF2-40B4-BE49-F238E27FC236}">
                <a16:creationId xmlns:a16="http://schemas.microsoft.com/office/drawing/2014/main" id="{E03F3269-7515-53D8-7DA3-632026436A40}"/>
              </a:ext>
            </a:extLst>
          </p:cNvPr>
          <p:cNvSpPr>
            <a:spLocks noGrp="1"/>
          </p:cNvSpPr>
          <p:nvPr>
            <p:ph type="ftr" sz="quarter" idx="11"/>
          </p:nvPr>
        </p:nvSpPr>
        <p:spPr/>
        <p:txBody>
          <a:bodyPr/>
          <a:lstStyle/>
          <a:p>
            <a:endParaRPr lang="en-GB" dirty="0"/>
          </a:p>
        </p:txBody>
      </p:sp>
      <p:sp>
        <p:nvSpPr>
          <p:cNvPr id="6" name="Slide Number Placeholder 5">
            <a:extLst>
              <a:ext uri="{FF2B5EF4-FFF2-40B4-BE49-F238E27FC236}">
                <a16:creationId xmlns:a16="http://schemas.microsoft.com/office/drawing/2014/main" id="{65C58DC7-4C23-8FF0-24CE-4F561CEEB7C0}"/>
              </a:ext>
            </a:extLst>
          </p:cNvPr>
          <p:cNvSpPr>
            <a:spLocks noGrp="1"/>
          </p:cNvSpPr>
          <p:nvPr>
            <p:ph type="sldNum" sz="quarter" idx="12"/>
          </p:nvPr>
        </p:nvSpPr>
        <p:spPr/>
        <p:txBody>
          <a:bodyPr/>
          <a:lstStyle/>
          <a:p>
            <a:fld id="{4D40393B-D931-42D2-92B3-04A1FAEA8993}" type="slidenum">
              <a:rPr lang="en-GB" smtClean="0"/>
              <a:t>‹#›</a:t>
            </a:fld>
            <a:endParaRPr lang="en-GB" dirty="0"/>
          </a:p>
        </p:txBody>
      </p:sp>
    </p:spTree>
    <p:extLst>
      <p:ext uri="{BB962C8B-B14F-4D97-AF65-F5344CB8AC3E}">
        <p14:creationId xmlns:p14="http://schemas.microsoft.com/office/powerpoint/2010/main" val="255822825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8598DC-825E-D43D-947E-006CF853FF1A}"/>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8C6A9971-C19B-51EA-6BD6-E5A0E733B208}"/>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7F883CAF-3B78-60C5-A722-CAD0CB0864B8}"/>
              </a:ext>
            </a:extLst>
          </p:cNvPr>
          <p:cNvSpPr>
            <a:spLocks noGrp="1"/>
          </p:cNvSpPr>
          <p:nvPr>
            <p:ph type="dt" sz="half" idx="10"/>
          </p:nvPr>
        </p:nvSpPr>
        <p:spPr/>
        <p:txBody>
          <a:bodyPr/>
          <a:lstStyle/>
          <a:p>
            <a:fld id="{6FF68548-7A33-4D15-A407-A42BC9A8705F}" type="datetimeFigureOut">
              <a:rPr lang="en-GB" smtClean="0"/>
              <a:t>30/03/2026</a:t>
            </a:fld>
            <a:endParaRPr lang="en-GB" dirty="0"/>
          </a:p>
        </p:txBody>
      </p:sp>
      <p:sp>
        <p:nvSpPr>
          <p:cNvPr id="5" name="Footer Placeholder 4">
            <a:extLst>
              <a:ext uri="{FF2B5EF4-FFF2-40B4-BE49-F238E27FC236}">
                <a16:creationId xmlns:a16="http://schemas.microsoft.com/office/drawing/2014/main" id="{7EB286FD-A71D-FB13-55FE-5C5024F9443C}"/>
              </a:ext>
            </a:extLst>
          </p:cNvPr>
          <p:cNvSpPr>
            <a:spLocks noGrp="1"/>
          </p:cNvSpPr>
          <p:nvPr>
            <p:ph type="ftr" sz="quarter" idx="11"/>
          </p:nvPr>
        </p:nvSpPr>
        <p:spPr/>
        <p:txBody>
          <a:bodyPr/>
          <a:lstStyle/>
          <a:p>
            <a:endParaRPr lang="en-GB" dirty="0"/>
          </a:p>
        </p:txBody>
      </p:sp>
      <p:sp>
        <p:nvSpPr>
          <p:cNvPr id="6" name="Slide Number Placeholder 5">
            <a:extLst>
              <a:ext uri="{FF2B5EF4-FFF2-40B4-BE49-F238E27FC236}">
                <a16:creationId xmlns:a16="http://schemas.microsoft.com/office/drawing/2014/main" id="{FCEEB5C2-450C-8AA9-CF48-903D4A2FB3DF}"/>
              </a:ext>
            </a:extLst>
          </p:cNvPr>
          <p:cNvSpPr>
            <a:spLocks noGrp="1"/>
          </p:cNvSpPr>
          <p:nvPr>
            <p:ph type="sldNum" sz="quarter" idx="12"/>
          </p:nvPr>
        </p:nvSpPr>
        <p:spPr/>
        <p:txBody>
          <a:bodyPr/>
          <a:lstStyle/>
          <a:p>
            <a:fld id="{4D40393B-D931-42D2-92B3-04A1FAEA8993}" type="slidenum">
              <a:rPr lang="en-GB" smtClean="0"/>
              <a:t>‹#›</a:t>
            </a:fld>
            <a:endParaRPr lang="en-GB" dirty="0"/>
          </a:p>
        </p:txBody>
      </p:sp>
    </p:spTree>
    <p:extLst>
      <p:ext uri="{BB962C8B-B14F-4D97-AF65-F5344CB8AC3E}">
        <p14:creationId xmlns:p14="http://schemas.microsoft.com/office/powerpoint/2010/main" val="342169536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677A19-4D19-2C59-C2EA-B1D59F8C3AB5}"/>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1BE0E973-05F1-F28B-398B-C49133BBDD75}"/>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CDD1838A-CCCB-022E-5F7F-4C56CC688055}"/>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2953E44C-54F6-C849-BA18-801FF28FC251}"/>
              </a:ext>
            </a:extLst>
          </p:cNvPr>
          <p:cNvSpPr>
            <a:spLocks noGrp="1"/>
          </p:cNvSpPr>
          <p:nvPr>
            <p:ph type="dt" sz="half" idx="10"/>
          </p:nvPr>
        </p:nvSpPr>
        <p:spPr/>
        <p:txBody>
          <a:bodyPr/>
          <a:lstStyle/>
          <a:p>
            <a:fld id="{6FF68548-7A33-4D15-A407-A42BC9A8705F}" type="datetimeFigureOut">
              <a:rPr lang="en-GB" smtClean="0"/>
              <a:t>30/03/2026</a:t>
            </a:fld>
            <a:endParaRPr lang="en-GB" dirty="0"/>
          </a:p>
        </p:txBody>
      </p:sp>
      <p:sp>
        <p:nvSpPr>
          <p:cNvPr id="6" name="Footer Placeholder 5">
            <a:extLst>
              <a:ext uri="{FF2B5EF4-FFF2-40B4-BE49-F238E27FC236}">
                <a16:creationId xmlns:a16="http://schemas.microsoft.com/office/drawing/2014/main" id="{81BC5939-86D5-2FAF-CB55-269268D91F47}"/>
              </a:ext>
            </a:extLst>
          </p:cNvPr>
          <p:cNvSpPr>
            <a:spLocks noGrp="1"/>
          </p:cNvSpPr>
          <p:nvPr>
            <p:ph type="ftr" sz="quarter" idx="11"/>
          </p:nvPr>
        </p:nvSpPr>
        <p:spPr/>
        <p:txBody>
          <a:bodyPr/>
          <a:lstStyle/>
          <a:p>
            <a:endParaRPr lang="en-GB" dirty="0"/>
          </a:p>
        </p:txBody>
      </p:sp>
      <p:sp>
        <p:nvSpPr>
          <p:cNvPr id="7" name="Slide Number Placeholder 6">
            <a:extLst>
              <a:ext uri="{FF2B5EF4-FFF2-40B4-BE49-F238E27FC236}">
                <a16:creationId xmlns:a16="http://schemas.microsoft.com/office/drawing/2014/main" id="{75FC5265-00F5-F94E-DB2B-870300A51D67}"/>
              </a:ext>
            </a:extLst>
          </p:cNvPr>
          <p:cNvSpPr>
            <a:spLocks noGrp="1"/>
          </p:cNvSpPr>
          <p:nvPr>
            <p:ph type="sldNum" sz="quarter" idx="12"/>
          </p:nvPr>
        </p:nvSpPr>
        <p:spPr/>
        <p:txBody>
          <a:bodyPr/>
          <a:lstStyle/>
          <a:p>
            <a:fld id="{4D40393B-D931-42D2-92B3-04A1FAEA8993}" type="slidenum">
              <a:rPr lang="en-GB" smtClean="0"/>
              <a:t>‹#›</a:t>
            </a:fld>
            <a:endParaRPr lang="en-GB" dirty="0"/>
          </a:p>
        </p:txBody>
      </p:sp>
    </p:spTree>
    <p:extLst>
      <p:ext uri="{BB962C8B-B14F-4D97-AF65-F5344CB8AC3E}">
        <p14:creationId xmlns:p14="http://schemas.microsoft.com/office/powerpoint/2010/main" val="260521596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207F2D-8C4F-C9A5-BFF7-D6387ABD3372}"/>
              </a:ext>
            </a:extLst>
          </p:cNvPr>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7B3333E2-EC1C-9931-2C4C-9FB413B1D5B5}"/>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84C05E39-DFC6-30FA-FAC3-DD48412E08FE}"/>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3431275E-E149-9479-3183-28AC13BFAE90}"/>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9BC01871-174E-D878-B7C9-78826DB2D4BF}"/>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E1E68440-F8AE-9BA5-D892-8507B43351FE}"/>
              </a:ext>
            </a:extLst>
          </p:cNvPr>
          <p:cNvSpPr>
            <a:spLocks noGrp="1"/>
          </p:cNvSpPr>
          <p:nvPr>
            <p:ph type="dt" sz="half" idx="10"/>
          </p:nvPr>
        </p:nvSpPr>
        <p:spPr/>
        <p:txBody>
          <a:bodyPr/>
          <a:lstStyle/>
          <a:p>
            <a:fld id="{6FF68548-7A33-4D15-A407-A42BC9A8705F}" type="datetimeFigureOut">
              <a:rPr lang="en-GB" smtClean="0"/>
              <a:t>30/03/2026</a:t>
            </a:fld>
            <a:endParaRPr lang="en-GB" dirty="0"/>
          </a:p>
        </p:txBody>
      </p:sp>
      <p:sp>
        <p:nvSpPr>
          <p:cNvPr id="8" name="Footer Placeholder 7">
            <a:extLst>
              <a:ext uri="{FF2B5EF4-FFF2-40B4-BE49-F238E27FC236}">
                <a16:creationId xmlns:a16="http://schemas.microsoft.com/office/drawing/2014/main" id="{85C640AA-5429-A788-E900-6830F9A8DFCA}"/>
              </a:ext>
            </a:extLst>
          </p:cNvPr>
          <p:cNvSpPr>
            <a:spLocks noGrp="1"/>
          </p:cNvSpPr>
          <p:nvPr>
            <p:ph type="ftr" sz="quarter" idx="11"/>
          </p:nvPr>
        </p:nvSpPr>
        <p:spPr/>
        <p:txBody>
          <a:bodyPr/>
          <a:lstStyle/>
          <a:p>
            <a:endParaRPr lang="en-GB" dirty="0"/>
          </a:p>
        </p:txBody>
      </p:sp>
      <p:sp>
        <p:nvSpPr>
          <p:cNvPr id="9" name="Slide Number Placeholder 8">
            <a:extLst>
              <a:ext uri="{FF2B5EF4-FFF2-40B4-BE49-F238E27FC236}">
                <a16:creationId xmlns:a16="http://schemas.microsoft.com/office/drawing/2014/main" id="{31CB6C36-2EAF-ADCD-6690-B01CA705FFD7}"/>
              </a:ext>
            </a:extLst>
          </p:cNvPr>
          <p:cNvSpPr>
            <a:spLocks noGrp="1"/>
          </p:cNvSpPr>
          <p:nvPr>
            <p:ph type="sldNum" sz="quarter" idx="12"/>
          </p:nvPr>
        </p:nvSpPr>
        <p:spPr/>
        <p:txBody>
          <a:bodyPr/>
          <a:lstStyle/>
          <a:p>
            <a:fld id="{4D40393B-D931-42D2-92B3-04A1FAEA8993}" type="slidenum">
              <a:rPr lang="en-GB" smtClean="0"/>
              <a:t>‹#›</a:t>
            </a:fld>
            <a:endParaRPr lang="en-GB" dirty="0"/>
          </a:p>
        </p:txBody>
      </p:sp>
    </p:spTree>
    <p:extLst>
      <p:ext uri="{BB962C8B-B14F-4D97-AF65-F5344CB8AC3E}">
        <p14:creationId xmlns:p14="http://schemas.microsoft.com/office/powerpoint/2010/main" val="292956514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CF5001-698F-AFA2-6D65-8F2F10B16244}"/>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FD5B622E-0681-07AE-74B3-A8DD73EC5AA1}"/>
              </a:ext>
            </a:extLst>
          </p:cNvPr>
          <p:cNvSpPr>
            <a:spLocks noGrp="1"/>
          </p:cNvSpPr>
          <p:nvPr>
            <p:ph type="dt" sz="half" idx="10"/>
          </p:nvPr>
        </p:nvSpPr>
        <p:spPr/>
        <p:txBody>
          <a:bodyPr/>
          <a:lstStyle/>
          <a:p>
            <a:fld id="{6FF68548-7A33-4D15-A407-A42BC9A8705F}" type="datetimeFigureOut">
              <a:rPr lang="en-GB" smtClean="0"/>
              <a:t>30/03/2026</a:t>
            </a:fld>
            <a:endParaRPr lang="en-GB" dirty="0"/>
          </a:p>
        </p:txBody>
      </p:sp>
      <p:sp>
        <p:nvSpPr>
          <p:cNvPr id="4" name="Footer Placeholder 3">
            <a:extLst>
              <a:ext uri="{FF2B5EF4-FFF2-40B4-BE49-F238E27FC236}">
                <a16:creationId xmlns:a16="http://schemas.microsoft.com/office/drawing/2014/main" id="{D44263E8-DE8F-DD9C-790F-444F76DE4CB4}"/>
              </a:ext>
            </a:extLst>
          </p:cNvPr>
          <p:cNvSpPr>
            <a:spLocks noGrp="1"/>
          </p:cNvSpPr>
          <p:nvPr>
            <p:ph type="ftr" sz="quarter" idx="11"/>
          </p:nvPr>
        </p:nvSpPr>
        <p:spPr/>
        <p:txBody>
          <a:bodyPr/>
          <a:lstStyle/>
          <a:p>
            <a:endParaRPr lang="en-GB" dirty="0"/>
          </a:p>
        </p:txBody>
      </p:sp>
      <p:sp>
        <p:nvSpPr>
          <p:cNvPr id="5" name="Slide Number Placeholder 4">
            <a:extLst>
              <a:ext uri="{FF2B5EF4-FFF2-40B4-BE49-F238E27FC236}">
                <a16:creationId xmlns:a16="http://schemas.microsoft.com/office/drawing/2014/main" id="{45264EF8-98D9-71EB-9633-2C35E01FE1FB}"/>
              </a:ext>
            </a:extLst>
          </p:cNvPr>
          <p:cNvSpPr>
            <a:spLocks noGrp="1"/>
          </p:cNvSpPr>
          <p:nvPr>
            <p:ph type="sldNum" sz="quarter" idx="12"/>
          </p:nvPr>
        </p:nvSpPr>
        <p:spPr/>
        <p:txBody>
          <a:bodyPr/>
          <a:lstStyle/>
          <a:p>
            <a:fld id="{4D40393B-D931-42D2-92B3-04A1FAEA8993}" type="slidenum">
              <a:rPr lang="en-GB" smtClean="0"/>
              <a:t>‹#›</a:t>
            </a:fld>
            <a:endParaRPr lang="en-GB" dirty="0"/>
          </a:p>
        </p:txBody>
      </p:sp>
    </p:spTree>
    <p:extLst>
      <p:ext uri="{BB962C8B-B14F-4D97-AF65-F5344CB8AC3E}">
        <p14:creationId xmlns:p14="http://schemas.microsoft.com/office/powerpoint/2010/main" val="82470229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50C31865-D6B9-A88E-1272-0E1574DF99FD}"/>
              </a:ext>
            </a:extLst>
          </p:cNvPr>
          <p:cNvSpPr>
            <a:spLocks noGrp="1"/>
          </p:cNvSpPr>
          <p:nvPr>
            <p:ph type="dt" sz="half" idx="10"/>
          </p:nvPr>
        </p:nvSpPr>
        <p:spPr/>
        <p:txBody>
          <a:bodyPr/>
          <a:lstStyle/>
          <a:p>
            <a:fld id="{6FF68548-7A33-4D15-A407-A42BC9A8705F}" type="datetimeFigureOut">
              <a:rPr lang="en-GB" smtClean="0"/>
              <a:t>30/03/2026</a:t>
            </a:fld>
            <a:endParaRPr lang="en-GB" dirty="0"/>
          </a:p>
        </p:txBody>
      </p:sp>
      <p:sp>
        <p:nvSpPr>
          <p:cNvPr id="3" name="Footer Placeholder 2">
            <a:extLst>
              <a:ext uri="{FF2B5EF4-FFF2-40B4-BE49-F238E27FC236}">
                <a16:creationId xmlns:a16="http://schemas.microsoft.com/office/drawing/2014/main" id="{824FB291-74B2-72E4-F9E8-A1FE38D7FFDB}"/>
              </a:ext>
            </a:extLst>
          </p:cNvPr>
          <p:cNvSpPr>
            <a:spLocks noGrp="1"/>
          </p:cNvSpPr>
          <p:nvPr>
            <p:ph type="ftr" sz="quarter" idx="11"/>
          </p:nvPr>
        </p:nvSpPr>
        <p:spPr/>
        <p:txBody>
          <a:bodyPr/>
          <a:lstStyle/>
          <a:p>
            <a:endParaRPr lang="en-GB" dirty="0"/>
          </a:p>
        </p:txBody>
      </p:sp>
      <p:sp>
        <p:nvSpPr>
          <p:cNvPr id="4" name="Slide Number Placeholder 3">
            <a:extLst>
              <a:ext uri="{FF2B5EF4-FFF2-40B4-BE49-F238E27FC236}">
                <a16:creationId xmlns:a16="http://schemas.microsoft.com/office/drawing/2014/main" id="{51EA834E-8FA2-2306-E6FA-E3C880ABF1E5}"/>
              </a:ext>
            </a:extLst>
          </p:cNvPr>
          <p:cNvSpPr>
            <a:spLocks noGrp="1"/>
          </p:cNvSpPr>
          <p:nvPr>
            <p:ph type="sldNum" sz="quarter" idx="12"/>
          </p:nvPr>
        </p:nvSpPr>
        <p:spPr/>
        <p:txBody>
          <a:bodyPr/>
          <a:lstStyle/>
          <a:p>
            <a:fld id="{4D40393B-D931-42D2-92B3-04A1FAEA8993}" type="slidenum">
              <a:rPr lang="en-GB" smtClean="0"/>
              <a:t>‹#›</a:t>
            </a:fld>
            <a:endParaRPr lang="en-GB" dirty="0"/>
          </a:p>
        </p:txBody>
      </p:sp>
    </p:spTree>
    <p:extLst>
      <p:ext uri="{BB962C8B-B14F-4D97-AF65-F5344CB8AC3E}">
        <p14:creationId xmlns:p14="http://schemas.microsoft.com/office/powerpoint/2010/main" val="39956795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704829-5736-0B6A-A911-001A09CFB39A}"/>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8D83995B-729E-81D1-E1DB-509659B2AC24}"/>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62BF2578-4BEA-C9A9-311E-ACC45306178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F4A43992-FB7B-2EAC-32B3-194C6781F3E9}"/>
              </a:ext>
            </a:extLst>
          </p:cNvPr>
          <p:cNvSpPr>
            <a:spLocks noGrp="1"/>
          </p:cNvSpPr>
          <p:nvPr>
            <p:ph type="dt" sz="half" idx="10"/>
          </p:nvPr>
        </p:nvSpPr>
        <p:spPr/>
        <p:txBody>
          <a:bodyPr/>
          <a:lstStyle/>
          <a:p>
            <a:fld id="{6FF68548-7A33-4D15-A407-A42BC9A8705F}" type="datetimeFigureOut">
              <a:rPr lang="en-GB" smtClean="0"/>
              <a:t>30/03/2026</a:t>
            </a:fld>
            <a:endParaRPr lang="en-GB" dirty="0"/>
          </a:p>
        </p:txBody>
      </p:sp>
      <p:sp>
        <p:nvSpPr>
          <p:cNvPr id="6" name="Footer Placeholder 5">
            <a:extLst>
              <a:ext uri="{FF2B5EF4-FFF2-40B4-BE49-F238E27FC236}">
                <a16:creationId xmlns:a16="http://schemas.microsoft.com/office/drawing/2014/main" id="{2946178E-06B5-2871-9BA9-2B562E80A1C8}"/>
              </a:ext>
            </a:extLst>
          </p:cNvPr>
          <p:cNvSpPr>
            <a:spLocks noGrp="1"/>
          </p:cNvSpPr>
          <p:nvPr>
            <p:ph type="ftr" sz="quarter" idx="11"/>
          </p:nvPr>
        </p:nvSpPr>
        <p:spPr/>
        <p:txBody>
          <a:bodyPr/>
          <a:lstStyle/>
          <a:p>
            <a:endParaRPr lang="en-GB" dirty="0"/>
          </a:p>
        </p:txBody>
      </p:sp>
      <p:sp>
        <p:nvSpPr>
          <p:cNvPr id="7" name="Slide Number Placeholder 6">
            <a:extLst>
              <a:ext uri="{FF2B5EF4-FFF2-40B4-BE49-F238E27FC236}">
                <a16:creationId xmlns:a16="http://schemas.microsoft.com/office/drawing/2014/main" id="{4B4EAA49-0173-C5BA-76FB-91A7ED2E8554}"/>
              </a:ext>
            </a:extLst>
          </p:cNvPr>
          <p:cNvSpPr>
            <a:spLocks noGrp="1"/>
          </p:cNvSpPr>
          <p:nvPr>
            <p:ph type="sldNum" sz="quarter" idx="12"/>
          </p:nvPr>
        </p:nvSpPr>
        <p:spPr/>
        <p:txBody>
          <a:bodyPr/>
          <a:lstStyle/>
          <a:p>
            <a:fld id="{4D40393B-D931-42D2-92B3-04A1FAEA8993}" type="slidenum">
              <a:rPr lang="en-GB" smtClean="0"/>
              <a:t>‹#›</a:t>
            </a:fld>
            <a:endParaRPr lang="en-GB" dirty="0"/>
          </a:p>
        </p:txBody>
      </p:sp>
    </p:spTree>
    <p:extLst>
      <p:ext uri="{BB962C8B-B14F-4D97-AF65-F5344CB8AC3E}">
        <p14:creationId xmlns:p14="http://schemas.microsoft.com/office/powerpoint/2010/main" val="211604157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BEEACB-00A9-B2D2-E0C8-D395A39DFEAF}"/>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009A77A9-EB3F-E7B3-FCD4-1BA841C7F4D1}"/>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dirty="0"/>
          </a:p>
        </p:txBody>
      </p:sp>
      <p:sp>
        <p:nvSpPr>
          <p:cNvPr id="4" name="Text Placeholder 3">
            <a:extLst>
              <a:ext uri="{FF2B5EF4-FFF2-40B4-BE49-F238E27FC236}">
                <a16:creationId xmlns:a16="http://schemas.microsoft.com/office/drawing/2014/main" id="{E4F980E8-EB31-5A5E-02CB-46327B00A3D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E2DDC870-02F5-302A-8CB4-18A8BA1100FE}"/>
              </a:ext>
            </a:extLst>
          </p:cNvPr>
          <p:cNvSpPr>
            <a:spLocks noGrp="1"/>
          </p:cNvSpPr>
          <p:nvPr>
            <p:ph type="dt" sz="half" idx="10"/>
          </p:nvPr>
        </p:nvSpPr>
        <p:spPr/>
        <p:txBody>
          <a:bodyPr/>
          <a:lstStyle/>
          <a:p>
            <a:fld id="{6FF68548-7A33-4D15-A407-A42BC9A8705F}" type="datetimeFigureOut">
              <a:rPr lang="en-GB" smtClean="0"/>
              <a:t>30/03/2026</a:t>
            </a:fld>
            <a:endParaRPr lang="en-GB" dirty="0"/>
          </a:p>
        </p:txBody>
      </p:sp>
      <p:sp>
        <p:nvSpPr>
          <p:cNvPr id="6" name="Footer Placeholder 5">
            <a:extLst>
              <a:ext uri="{FF2B5EF4-FFF2-40B4-BE49-F238E27FC236}">
                <a16:creationId xmlns:a16="http://schemas.microsoft.com/office/drawing/2014/main" id="{8B7F3CF3-0E14-F69F-AE87-32114DFB14D2}"/>
              </a:ext>
            </a:extLst>
          </p:cNvPr>
          <p:cNvSpPr>
            <a:spLocks noGrp="1"/>
          </p:cNvSpPr>
          <p:nvPr>
            <p:ph type="ftr" sz="quarter" idx="11"/>
          </p:nvPr>
        </p:nvSpPr>
        <p:spPr/>
        <p:txBody>
          <a:bodyPr/>
          <a:lstStyle/>
          <a:p>
            <a:endParaRPr lang="en-GB" dirty="0"/>
          </a:p>
        </p:txBody>
      </p:sp>
      <p:sp>
        <p:nvSpPr>
          <p:cNvPr id="7" name="Slide Number Placeholder 6">
            <a:extLst>
              <a:ext uri="{FF2B5EF4-FFF2-40B4-BE49-F238E27FC236}">
                <a16:creationId xmlns:a16="http://schemas.microsoft.com/office/drawing/2014/main" id="{87738CE3-9941-0DE3-6197-78F6B446D4D6}"/>
              </a:ext>
            </a:extLst>
          </p:cNvPr>
          <p:cNvSpPr>
            <a:spLocks noGrp="1"/>
          </p:cNvSpPr>
          <p:nvPr>
            <p:ph type="sldNum" sz="quarter" idx="12"/>
          </p:nvPr>
        </p:nvSpPr>
        <p:spPr/>
        <p:txBody>
          <a:bodyPr/>
          <a:lstStyle/>
          <a:p>
            <a:fld id="{4D40393B-D931-42D2-92B3-04A1FAEA8993}" type="slidenum">
              <a:rPr lang="en-GB" smtClean="0"/>
              <a:t>‹#›</a:t>
            </a:fld>
            <a:endParaRPr lang="en-GB" dirty="0"/>
          </a:p>
        </p:txBody>
      </p:sp>
    </p:spTree>
    <p:extLst>
      <p:ext uri="{BB962C8B-B14F-4D97-AF65-F5344CB8AC3E}">
        <p14:creationId xmlns:p14="http://schemas.microsoft.com/office/powerpoint/2010/main" val="402164485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17B3EBF-89D3-FBCF-93C2-163AB7E565DA}"/>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D2DD01D6-9E2D-8775-6E95-D2CB64C404D6}"/>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227226EB-5DF9-AAC0-4A61-87693ADEA65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FF68548-7A33-4D15-A407-A42BC9A8705F}" type="datetimeFigureOut">
              <a:rPr lang="en-GB" smtClean="0"/>
              <a:t>30/03/2026</a:t>
            </a:fld>
            <a:endParaRPr lang="en-GB" dirty="0"/>
          </a:p>
        </p:txBody>
      </p:sp>
      <p:sp>
        <p:nvSpPr>
          <p:cNvPr id="5" name="Footer Placeholder 4">
            <a:extLst>
              <a:ext uri="{FF2B5EF4-FFF2-40B4-BE49-F238E27FC236}">
                <a16:creationId xmlns:a16="http://schemas.microsoft.com/office/drawing/2014/main" id="{D6A317FE-1755-A983-76FC-40F20C2FD698}"/>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dirty="0"/>
          </a:p>
        </p:txBody>
      </p:sp>
      <p:sp>
        <p:nvSpPr>
          <p:cNvPr id="6" name="Slide Number Placeholder 5">
            <a:extLst>
              <a:ext uri="{FF2B5EF4-FFF2-40B4-BE49-F238E27FC236}">
                <a16:creationId xmlns:a16="http://schemas.microsoft.com/office/drawing/2014/main" id="{429D2AD3-3148-6039-6539-E295A38583CC}"/>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D40393B-D931-42D2-92B3-04A1FAEA8993}" type="slidenum">
              <a:rPr lang="en-GB" smtClean="0"/>
              <a:t>‹#›</a:t>
            </a:fld>
            <a:endParaRPr lang="en-GB" dirty="0"/>
          </a:p>
        </p:txBody>
      </p:sp>
    </p:spTree>
    <p:extLst>
      <p:ext uri="{BB962C8B-B14F-4D97-AF65-F5344CB8AC3E}">
        <p14:creationId xmlns:p14="http://schemas.microsoft.com/office/powerpoint/2010/main" val="45101260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 Id="rId5" Type="http://schemas.openxmlformats.org/officeDocument/2006/relationships/hyperlink" Target="https://forms.office.com/Pages/ResponsePage.aspx?id=KXI8YMEiwUOjgEvkVqYFjsqqRugkSxNLsNDyMI4WsoRUQzVCT1RSRFhKQ1lMWkxXSVVCQUUwOVY2MC4u" TargetMode="Externa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png"/><Relationship Id="rId1" Type="http://schemas.openxmlformats.org/officeDocument/2006/relationships/slideLayout" Target="../slideLayouts/slideLayout2.xml"/><Relationship Id="rId4" Type="http://schemas.openxmlformats.org/officeDocument/2006/relationships/image" Target="../media/image19.png"/></Relationships>
</file>

<file path=ppt/slides/_rels/slide1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png"/><Relationship Id="rId1" Type="http://schemas.openxmlformats.org/officeDocument/2006/relationships/slideLayout" Target="../slideLayouts/slideLayout2.xml"/><Relationship Id="rId5" Type="http://schemas.openxmlformats.org/officeDocument/2006/relationships/image" Target="../media/image7.jpg"/><Relationship Id="rId4" Type="http://schemas.openxmlformats.org/officeDocument/2006/relationships/image" Target="../media/image6.png"/></Relationships>
</file>

<file path=ppt/slides/_rels/slide20.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png"/><Relationship Id="rId1" Type="http://schemas.openxmlformats.org/officeDocument/2006/relationships/slideLayout" Target="../slideLayouts/slideLayout2.xml"/><Relationship Id="rId4" Type="http://schemas.openxmlformats.org/officeDocument/2006/relationships/image" Target="../media/image19.png"/></Relationships>
</file>

<file path=ppt/slides/_rels/slide21.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6.png"/><Relationship Id="rId1" Type="http://schemas.openxmlformats.org/officeDocument/2006/relationships/slideLayout" Target="../slideLayouts/slideLayout2.xml"/><Relationship Id="rId4" Type="http://schemas.microsoft.com/office/2007/relationships/hdphoto" Target="../media/hdphoto1.wdp"/></Relationships>
</file>

<file path=ppt/slides/_rels/slide24.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15.png"/><Relationship Id="rId1" Type="http://schemas.openxmlformats.org/officeDocument/2006/relationships/slideLayout" Target="../slideLayouts/slideLayout12.xml"/></Relationships>
</file>

<file path=ppt/slides/_rels/slide29.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8.png"/><Relationship Id="rId1" Type="http://schemas.openxmlformats.org/officeDocument/2006/relationships/slideLayout" Target="../slideLayouts/slideLayout1.xml"/><Relationship Id="rId5" Type="http://schemas.openxmlformats.org/officeDocument/2006/relationships/image" Target="../media/image10.png"/><Relationship Id="rId4" Type="http://schemas.openxmlformats.org/officeDocument/2006/relationships/image" Target="../media/image9.png"/></Relationships>
</file>

<file path=ppt/slides/_rels/slide30.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12.xml"/></Relationships>
</file>

<file path=ppt/slides/_rels/slide31.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12.xml"/></Relationships>
</file>

<file path=ppt/slides/_rels/slide32.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12.xml"/></Relationships>
</file>

<file path=ppt/slides/_rels/slide33.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12.xml"/></Relationships>
</file>

<file path=ppt/slides/_rels/slide34.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12.xml"/></Relationships>
</file>

<file path=ppt/slides/_rels/slide35.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12.xml"/></Relationships>
</file>

<file path=ppt/slides/_rels/slide36.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12.xml"/></Relationships>
</file>

<file path=ppt/slides/_rels/slide37.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slideLayout" Target="../slideLayouts/slideLayout12.xml"/></Relationships>
</file>

<file path=ppt/slides/_rels/slide38.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slideLayout" Target="../slideLayouts/slideLayout12.xml"/></Relationships>
</file>

<file path=ppt/slides/_rels/slide39.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0.png"/><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Layout" Target="../slideLayouts/slideLayout12.xml"/><Relationship Id="rId5" Type="http://schemas.openxmlformats.org/officeDocument/2006/relationships/hyperlink" Target="https://forms.office.com/Pages/ResponsePage.aspx?id=KXI8YMEiwUOjgEvkVqYFjsqqRugkSxNLsNDyMI4WsoRUQzVCT1RSRFhKQ1lMWkxXSVVCQUUwOVY2MC4u" TargetMode="External"/><Relationship Id="rId4" Type="http://schemas.openxmlformats.org/officeDocument/2006/relationships/image" Target="../media/image37.png"/></Relationships>
</file>

<file path=ppt/slides/_rels/slide5.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Diagram&#10;&#10;Description automatically generated">
            <a:extLst>
              <a:ext uri="{FF2B5EF4-FFF2-40B4-BE49-F238E27FC236}">
                <a16:creationId xmlns:a16="http://schemas.microsoft.com/office/drawing/2014/main" id="{E8CFF44C-56B5-9BAD-F711-8E7073B9151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30" y="0"/>
            <a:ext cx="12187939" cy="6858000"/>
          </a:xfrm>
          <a:prstGeom prst="rect">
            <a:avLst/>
          </a:prstGeom>
        </p:spPr>
      </p:pic>
      <p:sp>
        <p:nvSpPr>
          <p:cNvPr id="2" name="Title 1">
            <a:extLst>
              <a:ext uri="{FF2B5EF4-FFF2-40B4-BE49-F238E27FC236}">
                <a16:creationId xmlns:a16="http://schemas.microsoft.com/office/drawing/2014/main" id="{A7068F54-0B61-7969-2B64-A078307DFD38}"/>
              </a:ext>
            </a:extLst>
          </p:cNvPr>
          <p:cNvSpPr>
            <a:spLocks noGrp="1"/>
          </p:cNvSpPr>
          <p:nvPr>
            <p:ph type="title"/>
          </p:nvPr>
        </p:nvSpPr>
        <p:spPr>
          <a:xfrm>
            <a:off x="215153" y="141596"/>
            <a:ext cx="11681012" cy="1325563"/>
          </a:xfrm>
          <a:prstGeom prst="roundRect">
            <a:avLst/>
          </a:prstGeom>
          <a:solidFill>
            <a:srgbClr val="7030A0"/>
          </a:solidFill>
        </p:spPr>
        <p:txBody>
          <a:bodyPr/>
          <a:lstStyle/>
          <a:p>
            <a:r>
              <a:rPr lang="en-GB" b="1" dirty="0">
                <a:solidFill>
                  <a:schemeClr val="bg1"/>
                </a:solidFill>
              </a:rPr>
              <a:t> How to Use this PowerPoint</a:t>
            </a:r>
          </a:p>
        </p:txBody>
      </p:sp>
      <p:sp>
        <p:nvSpPr>
          <p:cNvPr id="3" name="Content Placeholder 2">
            <a:extLst>
              <a:ext uri="{FF2B5EF4-FFF2-40B4-BE49-F238E27FC236}">
                <a16:creationId xmlns:a16="http://schemas.microsoft.com/office/drawing/2014/main" id="{44216E9B-A822-3D56-CF7F-CACC9AF5905C}"/>
              </a:ext>
            </a:extLst>
          </p:cNvPr>
          <p:cNvSpPr>
            <a:spLocks noGrp="1"/>
          </p:cNvSpPr>
          <p:nvPr>
            <p:ph idx="1"/>
          </p:nvPr>
        </p:nvSpPr>
        <p:spPr>
          <a:xfrm>
            <a:off x="215153" y="1679205"/>
            <a:ext cx="11681012" cy="3498029"/>
          </a:xfrm>
          <a:prstGeom prst="roundRect">
            <a:avLst>
              <a:gd name="adj" fmla="val 9121"/>
            </a:avLst>
          </a:prstGeom>
          <a:solidFill>
            <a:srgbClr val="EF8023"/>
          </a:solidFill>
        </p:spPr>
        <p:txBody>
          <a:bodyPr lIns="360000" tIns="216000" rIns="360000" bIns="144000" anchor="ctr">
            <a:noAutofit/>
          </a:bodyPr>
          <a:lstStyle/>
          <a:p>
            <a:pPr marL="0" indent="0" algn="ctr">
              <a:buNone/>
            </a:pPr>
            <a:r>
              <a:rPr lang="en-GB" dirty="0">
                <a:solidFill>
                  <a:schemeClr val="bg1"/>
                </a:solidFill>
              </a:rPr>
              <a:t>These slides have been designed to be used in PowerPoint as a </a:t>
            </a:r>
            <a:r>
              <a:rPr lang="en-GB" i="1" u="sng" dirty="0">
                <a:solidFill>
                  <a:schemeClr val="bg1"/>
                </a:solidFill>
              </a:rPr>
              <a:t>Slide Show. </a:t>
            </a:r>
            <a:r>
              <a:rPr lang="en-GB" dirty="0">
                <a:solidFill>
                  <a:schemeClr val="bg1"/>
                </a:solidFill>
              </a:rPr>
              <a:t>There are text and images that will overlap and cause confusion, if used in desktop mode. </a:t>
            </a:r>
          </a:p>
          <a:p>
            <a:pPr marL="0" indent="0" algn="ctr">
              <a:buNone/>
            </a:pPr>
            <a:endParaRPr lang="en-GB" i="1" u="sng" dirty="0">
              <a:solidFill>
                <a:schemeClr val="bg1"/>
              </a:solidFill>
            </a:endParaRPr>
          </a:p>
          <a:p>
            <a:pPr marL="0" indent="0" algn="ctr">
              <a:buNone/>
            </a:pPr>
            <a:r>
              <a:rPr lang="en-GB" i="1" dirty="0">
                <a:solidFill>
                  <a:schemeClr val="bg1"/>
                </a:solidFill>
              </a:rPr>
              <a:t>To open this </a:t>
            </a:r>
            <a:r>
              <a:rPr lang="en-GB" i="1" u="sng" dirty="0">
                <a:solidFill>
                  <a:schemeClr val="bg1"/>
                </a:solidFill>
              </a:rPr>
              <a:t>in Slide Show mode,</a:t>
            </a:r>
            <a:r>
              <a:rPr lang="en-GB" i="1" dirty="0">
                <a:solidFill>
                  <a:schemeClr val="bg1"/>
                </a:solidFill>
              </a:rPr>
              <a:t> please click </a:t>
            </a:r>
            <a:r>
              <a:rPr lang="en-GB" i="1" u="sng" dirty="0">
                <a:solidFill>
                  <a:schemeClr val="bg1"/>
                </a:solidFill>
              </a:rPr>
              <a:t>“Slide Show” </a:t>
            </a:r>
            <a:r>
              <a:rPr lang="en-GB" i="1" dirty="0">
                <a:solidFill>
                  <a:schemeClr val="bg1"/>
                </a:solidFill>
              </a:rPr>
              <a:t>on the menu above and then </a:t>
            </a:r>
            <a:r>
              <a:rPr lang="en-GB" i="1" u="sng" dirty="0">
                <a:solidFill>
                  <a:schemeClr val="bg1"/>
                </a:solidFill>
              </a:rPr>
              <a:t>“From Beginning”. </a:t>
            </a:r>
          </a:p>
        </p:txBody>
      </p:sp>
      <p:pic>
        <p:nvPicPr>
          <p:cNvPr id="6" name="Picture 5" descr="A picture containing logo&#10;&#10;Description automatically generated">
            <a:extLst>
              <a:ext uri="{FF2B5EF4-FFF2-40B4-BE49-F238E27FC236}">
                <a16:creationId xmlns:a16="http://schemas.microsoft.com/office/drawing/2014/main" id="{5E548DCA-B3A8-EBC4-5FC1-B72999372C4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499156" y="413622"/>
            <a:ext cx="2092311" cy="739911"/>
          </a:xfrm>
          <a:prstGeom prst="rect">
            <a:avLst/>
          </a:prstGeom>
        </p:spPr>
      </p:pic>
      <p:pic>
        <p:nvPicPr>
          <p:cNvPr id="10" name="Picture 9" descr="A toy figurine of a cartoon character&#10;&#10;Description automatically generated with low confidence">
            <a:extLst>
              <a:ext uri="{FF2B5EF4-FFF2-40B4-BE49-F238E27FC236}">
                <a16:creationId xmlns:a16="http://schemas.microsoft.com/office/drawing/2014/main" id="{D54D3FF8-31FE-8CAE-B56F-CE723BA0560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941859" y="4247765"/>
            <a:ext cx="2471382" cy="2468639"/>
          </a:xfrm>
          <a:prstGeom prst="rect">
            <a:avLst/>
          </a:prstGeom>
        </p:spPr>
      </p:pic>
      <p:sp>
        <p:nvSpPr>
          <p:cNvPr id="4" name="Rectangle: Rounded Corners 3">
            <a:hlinkClick r:id="rId5"/>
            <a:extLst>
              <a:ext uri="{FF2B5EF4-FFF2-40B4-BE49-F238E27FC236}">
                <a16:creationId xmlns:a16="http://schemas.microsoft.com/office/drawing/2014/main" id="{6B0D9DF3-0FDA-8A95-065D-04DA63B249D3}"/>
              </a:ext>
            </a:extLst>
          </p:cNvPr>
          <p:cNvSpPr/>
          <p:nvPr/>
        </p:nvSpPr>
        <p:spPr>
          <a:xfrm>
            <a:off x="7880423" y="5420411"/>
            <a:ext cx="2471383" cy="1159496"/>
          </a:xfrm>
          <a:prstGeom prst="roundRect">
            <a:avLst/>
          </a:prstGeom>
          <a:solidFill>
            <a:srgbClr val="00B050"/>
          </a:solidFill>
          <a:effectLst>
            <a:outerShdw blurRad="63500" sx="102000" sy="102000" algn="ctr"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400" b="1" dirty="0">
                <a:solidFill>
                  <a:schemeClr val="bg1"/>
                </a:solidFill>
              </a:rPr>
              <a:t>Click here to give feedback.</a:t>
            </a:r>
            <a:endParaRPr lang="en-GB" sz="800" b="1" dirty="0">
              <a:solidFill>
                <a:schemeClr val="bg1"/>
              </a:solidFill>
            </a:endParaRPr>
          </a:p>
        </p:txBody>
      </p:sp>
      <p:sp>
        <p:nvSpPr>
          <p:cNvPr id="5" name="Content Placeholder 2">
            <a:extLst>
              <a:ext uri="{FF2B5EF4-FFF2-40B4-BE49-F238E27FC236}">
                <a16:creationId xmlns:a16="http://schemas.microsoft.com/office/drawing/2014/main" id="{843B1764-6929-F627-BD27-65A4E477CABF}"/>
              </a:ext>
            </a:extLst>
          </p:cNvPr>
          <p:cNvSpPr txBox="1">
            <a:spLocks/>
          </p:cNvSpPr>
          <p:nvPr/>
        </p:nvSpPr>
        <p:spPr>
          <a:xfrm>
            <a:off x="215153" y="5420411"/>
            <a:ext cx="7477079" cy="1159496"/>
          </a:xfrm>
          <a:prstGeom prst="roundRect">
            <a:avLst/>
          </a:prstGeom>
          <a:solidFill>
            <a:srgbClr val="00B050"/>
          </a:solidFill>
        </p:spPr>
        <p:txBody>
          <a:bodyPr vert="horz" lIns="360000" tIns="216000" rIns="360000" bIns="14400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GB" sz="2400" dirty="0">
                <a:solidFill>
                  <a:schemeClr val="bg1"/>
                </a:solidFill>
              </a:rPr>
              <a:t>We love hearing from teachers. If you have feedback on Emile,  please let us know.</a:t>
            </a:r>
          </a:p>
        </p:txBody>
      </p:sp>
    </p:spTree>
    <p:extLst>
      <p:ext uri="{BB962C8B-B14F-4D97-AF65-F5344CB8AC3E}">
        <p14:creationId xmlns:p14="http://schemas.microsoft.com/office/powerpoint/2010/main" val="25153822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3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Shape, background pattern&#10;&#10;Description automatically generated">
            <a:extLst>
              <a:ext uri="{FF2B5EF4-FFF2-40B4-BE49-F238E27FC236}">
                <a16:creationId xmlns:a16="http://schemas.microsoft.com/office/drawing/2014/main" id="{44EB3914-E9B6-99B5-6F96-C8E6D342643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85"/>
            <a:ext cx="12192000" cy="6856629"/>
          </a:xfrm>
          <a:prstGeom prst="rect">
            <a:avLst/>
          </a:prstGeom>
        </p:spPr>
      </p:pic>
      <p:sp>
        <p:nvSpPr>
          <p:cNvPr id="2" name="Title 1">
            <a:extLst>
              <a:ext uri="{FF2B5EF4-FFF2-40B4-BE49-F238E27FC236}">
                <a16:creationId xmlns:a16="http://schemas.microsoft.com/office/drawing/2014/main" id="{9267F461-2358-E7E9-EAC3-36BA3019CED1}"/>
              </a:ext>
            </a:extLst>
          </p:cNvPr>
          <p:cNvSpPr>
            <a:spLocks noGrp="1"/>
          </p:cNvSpPr>
          <p:nvPr>
            <p:ph type="title"/>
          </p:nvPr>
        </p:nvSpPr>
        <p:spPr>
          <a:xfrm>
            <a:off x="838200" y="1419226"/>
            <a:ext cx="10515600" cy="2672556"/>
          </a:xfrm>
        </p:spPr>
        <p:txBody>
          <a:bodyPr>
            <a:normAutofit/>
          </a:bodyPr>
          <a:lstStyle/>
          <a:p>
            <a:pPr algn="ctr"/>
            <a:r>
              <a:rPr lang="en-GB" sz="4400" b="1" dirty="0">
                <a:solidFill>
                  <a:schemeClr val="bg1"/>
                </a:solidFill>
                <a:latin typeface="Andika" panose="02000000000000000000" pitchFamily="2" charset="0"/>
              </a:rPr>
              <a:t>Alien and Robot Collaborate in Secret Mission!</a:t>
            </a:r>
            <a:br>
              <a:rPr lang="en-GB" sz="4400" dirty="0">
                <a:solidFill>
                  <a:schemeClr val="bg1"/>
                </a:solidFill>
                <a:latin typeface="Andika" panose="02000000000000000000" pitchFamily="2" charset="0"/>
              </a:rPr>
            </a:br>
            <a:r>
              <a:rPr lang="en-GB" sz="4400" b="1" dirty="0">
                <a:solidFill>
                  <a:schemeClr val="bg1"/>
                </a:solidFill>
                <a:latin typeface="Andika" panose="02000000000000000000" pitchFamily="2" charset="0"/>
              </a:rPr>
              <a:t>By Space Times Reporter</a:t>
            </a:r>
            <a:endParaRPr lang="en-US" dirty="0">
              <a:solidFill>
                <a:schemeClr val="bg1"/>
              </a:solidFill>
            </a:endParaRPr>
          </a:p>
        </p:txBody>
      </p:sp>
    </p:spTree>
    <p:extLst>
      <p:ext uri="{BB962C8B-B14F-4D97-AF65-F5344CB8AC3E}">
        <p14:creationId xmlns:p14="http://schemas.microsoft.com/office/powerpoint/2010/main" val="94610836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hape, background pattern&#10;&#10;Description automatically generated">
            <a:extLst>
              <a:ext uri="{FF2B5EF4-FFF2-40B4-BE49-F238E27FC236}">
                <a16:creationId xmlns:a16="http://schemas.microsoft.com/office/drawing/2014/main" id="{6B3DC4DB-1737-A95C-B09C-632DAED58F8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85"/>
            <a:ext cx="12192000" cy="6856629"/>
          </a:xfrm>
          <a:prstGeom prst="rect">
            <a:avLst/>
          </a:prstGeom>
        </p:spPr>
      </p:pic>
      <p:sp>
        <p:nvSpPr>
          <p:cNvPr id="5" name="TextBox 4">
            <a:extLst>
              <a:ext uri="{FF2B5EF4-FFF2-40B4-BE49-F238E27FC236}">
                <a16:creationId xmlns:a16="http://schemas.microsoft.com/office/drawing/2014/main" id="{5A78E69F-24F5-33E8-4522-DDBD214AB4BA}"/>
              </a:ext>
            </a:extLst>
          </p:cNvPr>
          <p:cNvSpPr txBox="1"/>
          <p:nvPr/>
        </p:nvSpPr>
        <p:spPr>
          <a:xfrm>
            <a:off x="168592" y="228749"/>
            <a:ext cx="11737658" cy="5807837"/>
          </a:xfrm>
          <a:prstGeom prst="roundRect">
            <a:avLst>
              <a:gd name="adj" fmla="val 6448"/>
            </a:avLst>
          </a:prstGeom>
          <a:solidFill>
            <a:srgbClr val="002060"/>
          </a:solidFill>
        </p:spPr>
        <p:txBody>
          <a:bodyPr wrap="square">
            <a:spAutoFit/>
          </a:bodyPr>
          <a:lstStyle/>
          <a:p>
            <a:pPr>
              <a:lnSpc>
                <a:spcPct val="150000"/>
              </a:lnSpc>
            </a:pPr>
            <a:r>
              <a:rPr lang="en-GB" sz="2000" dirty="0">
                <a:solidFill>
                  <a:schemeClr val="bg1"/>
                </a:solidFill>
                <a:latin typeface="Andika" panose="02000000000000000000" pitchFamily="2" charset="0"/>
              </a:rPr>
              <a:t>Yesterday, a red and purple alien named Emile and his robotic friend, Aimee, made headlines with their daring mission to liberate the planet Zorgon from a powerful force field. The two friends, who have often been seen on adventurous journeys, were spotted near a secret underground laboratory where the force field was being controlled.</a:t>
            </a:r>
          </a:p>
          <a:p>
            <a:pPr>
              <a:lnSpc>
                <a:spcPct val="150000"/>
              </a:lnSpc>
            </a:pPr>
            <a:endParaRPr lang="en-GB" sz="2000" dirty="0">
              <a:solidFill>
                <a:schemeClr val="bg1"/>
              </a:solidFill>
              <a:latin typeface="Andika" panose="02000000000000000000" pitchFamily="2" charset="0"/>
            </a:endParaRPr>
          </a:p>
          <a:p>
            <a:pPr>
              <a:lnSpc>
                <a:spcPct val="150000"/>
              </a:lnSpc>
            </a:pPr>
            <a:r>
              <a:rPr lang="en-GB" sz="2000" dirty="0">
                <a:solidFill>
                  <a:schemeClr val="bg1"/>
                </a:solidFill>
                <a:latin typeface="Andika" panose="02000000000000000000" pitchFamily="2" charset="0"/>
              </a:rPr>
              <a:t>The mission was no easy task. It required laborious work, as Emile and Aimee had to carefully dismantle the complex machinery guarding the force field. "It was tough," Emile admitted. "But with Aimee’s help, we managed to complete the labour in record time.“</a:t>
            </a:r>
          </a:p>
          <a:p>
            <a:pPr>
              <a:lnSpc>
                <a:spcPct val="150000"/>
              </a:lnSpc>
            </a:pPr>
            <a:endParaRPr lang="en-GB" sz="2000" dirty="0">
              <a:solidFill>
                <a:schemeClr val="bg1"/>
              </a:solidFill>
              <a:latin typeface="Andika" panose="02000000000000000000" pitchFamily="2" charset="0"/>
            </a:endParaRPr>
          </a:p>
          <a:p>
            <a:pPr>
              <a:lnSpc>
                <a:spcPct val="150000"/>
              </a:lnSpc>
            </a:pPr>
            <a:r>
              <a:rPr lang="en-GB" sz="2000" dirty="0">
                <a:solidFill>
                  <a:schemeClr val="bg1"/>
                </a:solidFill>
                <a:latin typeface="Andika" panose="02000000000000000000" pitchFamily="2" charset="0"/>
              </a:rPr>
              <a:t>The duo’s success didn’t come from working alone. They knew they had to collaborate to get the job done. "Aimee is the best partner anyone could ask for," Emile said with a grin. "She’s always ready to help, and together, we’re unstoppable."</a:t>
            </a:r>
            <a:endParaRPr lang="en-GB" dirty="0">
              <a:solidFill>
                <a:schemeClr val="bg1"/>
              </a:solidFill>
              <a:latin typeface="Andika" panose="02000000000000000000" pitchFamily="2" charset="0"/>
            </a:endParaRPr>
          </a:p>
        </p:txBody>
      </p:sp>
      <p:sp>
        <p:nvSpPr>
          <p:cNvPr id="3" name="TextBox 2">
            <a:extLst>
              <a:ext uri="{FF2B5EF4-FFF2-40B4-BE49-F238E27FC236}">
                <a16:creationId xmlns:a16="http://schemas.microsoft.com/office/drawing/2014/main" id="{BA4B4739-B11B-50F8-240D-3A9359AB6B27}"/>
              </a:ext>
            </a:extLst>
          </p:cNvPr>
          <p:cNvSpPr txBox="1"/>
          <p:nvPr/>
        </p:nvSpPr>
        <p:spPr>
          <a:xfrm>
            <a:off x="168592" y="228748"/>
            <a:ext cx="11737658" cy="5807837"/>
          </a:xfrm>
          <a:prstGeom prst="roundRect">
            <a:avLst>
              <a:gd name="adj" fmla="val 6448"/>
            </a:avLst>
          </a:prstGeom>
          <a:solidFill>
            <a:srgbClr val="002060"/>
          </a:solidFill>
        </p:spPr>
        <p:txBody>
          <a:bodyPr wrap="square">
            <a:spAutoFit/>
          </a:bodyPr>
          <a:lstStyle/>
          <a:p>
            <a:pPr>
              <a:lnSpc>
                <a:spcPct val="150000"/>
              </a:lnSpc>
            </a:pPr>
            <a:r>
              <a:rPr lang="en-GB" sz="2000" dirty="0">
                <a:solidFill>
                  <a:schemeClr val="bg1"/>
                </a:solidFill>
                <a:latin typeface="Andika" panose="02000000000000000000" pitchFamily="2" charset="0"/>
              </a:rPr>
              <a:t>Yesterday, a red and purple alien named Emile and his robotic friend, Aimee, made headlines with their daring mission to </a:t>
            </a:r>
            <a:r>
              <a:rPr lang="en-GB" sz="2000" b="1" dirty="0">
                <a:solidFill>
                  <a:srgbClr val="FFFF00"/>
                </a:solidFill>
                <a:latin typeface="Andika" panose="02000000000000000000" pitchFamily="2" charset="0"/>
              </a:rPr>
              <a:t>liberate</a:t>
            </a:r>
            <a:r>
              <a:rPr lang="en-GB" sz="2000" dirty="0">
                <a:solidFill>
                  <a:schemeClr val="bg1"/>
                </a:solidFill>
                <a:latin typeface="Andika" panose="02000000000000000000" pitchFamily="2" charset="0"/>
              </a:rPr>
              <a:t> the planet Zorgon from a powerful force field. The two friends, who have often been seen on adventurous journeys, were spotted near a secret underground </a:t>
            </a:r>
            <a:r>
              <a:rPr lang="en-GB" sz="2000" b="1" dirty="0">
                <a:solidFill>
                  <a:srgbClr val="FFFF00"/>
                </a:solidFill>
                <a:latin typeface="Andika" panose="02000000000000000000" pitchFamily="2" charset="0"/>
              </a:rPr>
              <a:t>laboratory</a:t>
            </a:r>
            <a:r>
              <a:rPr lang="en-GB" sz="2000" dirty="0">
                <a:solidFill>
                  <a:schemeClr val="bg1"/>
                </a:solidFill>
                <a:latin typeface="Andika" panose="02000000000000000000" pitchFamily="2" charset="0"/>
              </a:rPr>
              <a:t> where the force field was being controlled.</a:t>
            </a:r>
          </a:p>
          <a:p>
            <a:pPr>
              <a:lnSpc>
                <a:spcPct val="150000"/>
              </a:lnSpc>
            </a:pPr>
            <a:endParaRPr lang="en-GB" sz="2000" dirty="0">
              <a:solidFill>
                <a:schemeClr val="bg1"/>
              </a:solidFill>
              <a:latin typeface="Andika" panose="02000000000000000000" pitchFamily="2" charset="0"/>
            </a:endParaRPr>
          </a:p>
          <a:p>
            <a:pPr>
              <a:lnSpc>
                <a:spcPct val="150000"/>
              </a:lnSpc>
            </a:pPr>
            <a:r>
              <a:rPr lang="en-GB" sz="2000" dirty="0">
                <a:solidFill>
                  <a:schemeClr val="bg1"/>
                </a:solidFill>
                <a:latin typeface="Andika" panose="02000000000000000000" pitchFamily="2" charset="0"/>
              </a:rPr>
              <a:t>The mission was no easy task. It required </a:t>
            </a:r>
            <a:r>
              <a:rPr lang="en-GB" sz="2000" b="1" dirty="0">
                <a:solidFill>
                  <a:srgbClr val="FFFF00"/>
                </a:solidFill>
                <a:latin typeface="Andika" panose="02000000000000000000" pitchFamily="2" charset="0"/>
              </a:rPr>
              <a:t>laborious</a:t>
            </a:r>
            <a:r>
              <a:rPr lang="en-GB" sz="2000" dirty="0">
                <a:solidFill>
                  <a:schemeClr val="bg1"/>
                </a:solidFill>
                <a:latin typeface="Andika" panose="02000000000000000000" pitchFamily="2" charset="0"/>
              </a:rPr>
              <a:t> work, as Emile and Aimee had to carefully dismantle the complex machinery guarding the force field. "It was tough," Emile admitted. "But with Aimee’s help, we managed to complete the </a:t>
            </a:r>
            <a:r>
              <a:rPr lang="en-GB" sz="2000" b="1" dirty="0">
                <a:solidFill>
                  <a:srgbClr val="FFFF00"/>
                </a:solidFill>
                <a:latin typeface="Andika" panose="02000000000000000000" pitchFamily="2" charset="0"/>
              </a:rPr>
              <a:t>labour</a:t>
            </a:r>
            <a:r>
              <a:rPr lang="en-GB" sz="2000" dirty="0">
                <a:solidFill>
                  <a:schemeClr val="bg1"/>
                </a:solidFill>
                <a:latin typeface="Andika" panose="02000000000000000000" pitchFamily="2" charset="0"/>
              </a:rPr>
              <a:t> in record time.“</a:t>
            </a:r>
          </a:p>
          <a:p>
            <a:pPr>
              <a:lnSpc>
                <a:spcPct val="150000"/>
              </a:lnSpc>
            </a:pPr>
            <a:endParaRPr lang="en-GB" sz="2000" dirty="0">
              <a:solidFill>
                <a:schemeClr val="bg1"/>
              </a:solidFill>
              <a:latin typeface="Andika" panose="02000000000000000000" pitchFamily="2" charset="0"/>
            </a:endParaRPr>
          </a:p>
          <a:p>
            <a:pPr>
              <a:lnSpc>
                <a:spcPct val="150000"/>
              </a:lnSpc>
            </a:pPr>
            <a:r>
              <a:rPr lang="en-GB" sz="2000" dirty="0">
                <a:solidFill>
                  <a:schemeClr val="bg1"/>
                </a:solidFill>
                <a:latin typeface="Andika" panose="02000000000000000000" pitchFamily="2" charset="0"/>
              </a:rPr>
              <a:t>The duo’s success didn’t come from working alone. They knew they had to </a:t>
            </a:r>
            <a:r>
              <a:rPr lang="en-GB" sz="2000" b="1" dirty="0">
                <a:solidFill>
                  <a:srgbClr val="FFFF00"/>
                </a:solidFill>
                <a:latin typeface="Andika" panose="02000000000000000000" pitchFamily="2" charset="0"/>
              </a:rPr>
              <a:t>collaborate</a:t>
            </a:r>
            <a:r>
              <a:rPr lang="en-GB" sz="2000" dirty="0">
                <a:solidFill>
                  <a:schemeClr val="bg1"/>
                </a:solidFill>
                <a:latin typeface="Andika" panose="02000000000000000000" pitchFamily="2" charset="0"/>
              </a:rPr>
              <a:t> to get the job done. "Aimee is the best partner anyone could ask for," Emile said with a grin. "She’s always ready to help, and together, we’re unstoppable."</a:t>
            </a:r>
            <a:endParaRPr lang="en-GB" dirty="0">
              <a:solidFill>
                <a:schemeClr val="bg1"/>
              </a:solidFill>
              <a:latin typeface="Andika" panose="02000000000000000000" pitchFamily="2" charset="0"/>
            </a:endParaRPr>
          </a:p>
        </p:txBody>
      </p:sp>
      <p:sp>
        <p:nvSpPr>
          <p:cNvPr id="4" name="Title 1">
            <a:extLst>
              <a:ext uri="{FF2B5EF4-FFF2-40B4-BE49-F238E27FC236}">
                <a16:creationId xmlns:a16="http://schemas.microsoft.com/office/drawing/2014/main" id="{1185F7B3-11EE-D21C-2F77-95CA777228E7}"/>
              </a:ext>
            </a:extLst>
          </p:cNvPr>
          <p:cNvSpPr txBox="1">
            <a:spLocks/>
          </p:cNvSpPr>
          <p:nvPr/>
        </p:nvSpPr>
        <p:spPr>
          <a:xfrm>
            <a:off x="838200" y="6142223"/>
            <a:ext cx="10515600" cy="609451"/>
          </a:xfrm>
          <a:prstGeom prst="roundRect">
            <a:avLst/>
          </a:prstGeom>
          <a:solidFill>
            <a:srgbClr val="7030A0"/>
          </a:solidFill>
        </p:spPr>
        <p:txBody>
          <a:bodyPr vert="horz" lIns="91440" tIns="45720" rIns="91440" bIns="45720" rtlCol="0" anchor="ctr">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US" sz="2400" dirty="0">
                <a:solidFill>
                  <a:schemeClr val="bg1"/>
                </a:solidFill>
                <a:latin typeface="Andika" panose="02000000000000000000" pitchFamily="2" charset="0"/>
              </a:rPr>
              <a:t>What do the highlighted words have in common?</a:t>
            </a:r>
          </a:p>
        </p:txBody>
      </p:sp>
    </p:spTree>
    <p:extLst>
      <p:ext uri="{BB962C8B-B14F-4D97-AF65-F5344CB8AC3E}">
        <p14:creationId xmlns:p14="http://schemas.microsoft.com/office/powerpoint/2010/main" val="37105953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hape, background pattern&#10;&#10;Description automatically generated">
            <a:extLst>
              <a:ext uri="{FF2B5EF4-FFF2-40B4-BE49-F238E27FC236}">
                <a16:creationId xmlns:a16="http://schemas.microsoft.com/office/drawing/2014/main" id="{D55C4BE3-5675-3BFD-1CF8-D47291777AA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85"/>
            <a:ext cx="12192000" cy="6856629"/>
          </a:xfrm>
          <a:prstGeom prst="rect">
            <a:avLst/>
          </a:prstGeom>
        </p:spPr>
      </p:pic>
      <p:sp>
        <p:nvSpPr>
          <p:cNvPr id="3" name="Content Placeholder 2">
            <a:extLst>
              <a:ext uri="{FF2B5EF4-FFF2-40B4-BE49-F238E27FC236}">
                <a16:creationId xmlns:a16="http://schemas.microsoft.com/office/drawing/2014/main" id="{84A4F5ED-0218-2632-1CC5-95E4BB747D74}"/>
              </a:ext>
            </a:extLst>
          </p:cNvPr>
          <p:cNvSpPr>
            <a:spLocks noGrp="1"/>
          </p:cNvSpPr>
          <p:nvPr>
            <p:ph idx="1"/>
          </p:nvPr>
        </p:nvSpPr>
        <p:spPr>
          <a:xfrm>
            <a:off x="361950" y="385445"/>
            <a:ext cx="11410950" cy="3676619"/>
          </a:xfrm>
          <a:prstGeom prst="roundRect">
            <a:avLst>
              <a:gd name="adj" fmla="val 6695"/>
            </a:avLst>
          </a:prstGeom>
          <a:solidFill>
            <a:srgbClr val="002060"/>
          </a:solidFill>
        </p:spPr>
        <p:txBody>
          <a:bodyPr wrap="square">
            <a:spAutoFit/>
          </a:bodyPr>
          <a:lstStyle/>
          <a:p>
            <a:pPr marL="0" indent="0">
              <a:lnSpc>
                <a:spcPct val="150000"/>
              </a:lnSpc>
              <a:buNone/>
            </a:pPr>
            <a:r>
              <a:rPr lang="en-GB" sz="2000" dirty="0">
                <a:solidFill>
                  <a:schemeClr val="bg1"/>
                </a:solidFill>
                <a:latin typeface="Andika" panose="02000000000000000000" pitchFamily="2" charset="0"/>
              </a:rPr>
              <a:t>Thanks to their efforts, the people of Zorgon were liberated from the force field, regaining their liberty and freedom. </a:t>
            </a:r>
          </a:p>
          <a:p>
            <a:pPr marL="0" indent="0">
              <a:lnSpc>
                <a:spcPct val="150000"/>
              </a:lnSpc>
              <a:buNone/>
            </a:pPr>
            <a:r>
              <a:rPr lang="en-GB" sz="2000" dirty="0">
                <a:solidFill>
                  <a:schemeClr val="bg1"/>
                </a:solidFill>
                <a:latin typeface="Andika" panose="02000000000000000000" pitchFamily="2" charset="0"/>
              </a:rPr>
              <a:t>The citizens of Zorgon are now planning a celebration in their honour, showing their appreciation with a liberal amount of gratitude.</a:t>
            </a:r>
          </a:p>
          <a:p>
            <a:pPr marL="0" indent="0">
              <a:lnSpc>
                <a:spcPct val="150000"/>
              </a:lnSpc>
              <a:buNone/>
            </a:pPr>
            <a:r>
              <a:rPr lang="en-GB" sz="2000" dirty="0">
                <a:solidFill>
                  <a:schemeClr val="bg1"/>
                </a:solidFill>
                <a:latin typeface="Andika" panose="02000000000000000000" pitchFamily="2" charset="0"/>
              </a:rPr>
              <a:t>Emile and Aimee’s mission reminds us all of the power of teamwork and the importance of fighting for what’s right. With their bravery and determination, they’ve become heroes across the galaxy.</a:t>
            </a:r>
            <a:endParaRPr lang="en-US" sz="2000" dirty="0">
              <a:solidFill>
                <a:schemeClr val="bg1"/>
              </a:solidFill>
              <a:latin typeface="Andika" panose="02000000000000000000" pitchFamily="2" charset="0"/>
            </a:endParaRPr>
          </a:p>
        </p:txBody>
      </p:sp>
      <p:sp>
        <p:nvSpPr>
          <p:cNvPr id="4" name="Title 1">
            <a:extLst>
              <a:ext uri="{FF2B5EF4-FFF2-40B4-BE49-F238E27FC236}">
                <a16:creationId xmlns:a16="http://schemas.microsoft.com/office/drawing/2014/main" id="{82526774-C5A5-843A-93ED-1A5936956C7B}"/>
              </a:ext>
            </a:extLst>
          </p:cNvPr>
          <p:cNvSpPr txBox="1">
            <a:spLocks/>
          </p:cNvSpPr>
          <p:nvPr/>
        </p:nvSpPr>
        <p:spPr>
          <a:xfrm>
            <a:off x="838200" y="4446824"/>
            <a:ext cx="10515600" cy="609451"/>
          </a:xfrm>
          <a:prstGeom prst="roundRect">
            <a:avLst/>
          </a:prstGeom>
          <a:solidFill>
            <a:srgbClr val="7030A0"/>
          </a:solidFill>
        </p:spPr>
        <p:txBody>
          <a:bodyPr vert="horz" lIns="91440" tIns="45720" rIns="91440" bIns="45720" rtlCol="0" anchor="ctr">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US" sz="2400" dirty="0">
                <a:solidFill>
                  <a:schemeClr val="bg1"/>
                </a:solidFill>
                <a:latin typeface="Andika" panose="02000000000000000000" pitchFamily="2" charset="0"/>
              </a:rPr>
              <a:t>What do the highlighted words have in common?</a:t>
            </a:r>
          </a:p>
        </p:txBody>
      </p:sp>
      <p:sp>
        <p:nvSpPr>
          <p:cNvPr id="5" name="Content Placeholder 2">
            <a:extLst>
              <a:ext uri="{FF2B5EF4-FFF2-40B4-BE49-F238E27FC236}">
                <a16:creationId xmlns:a16="http://schemas.microsoft.com/office/drawing/2014/main" id="{B533905E-A00E-FDB7-02C9-9DB32FD16AE4}"/>
              </a:ext>
            </a:extLst>
          </p:cNvPr>
          <p:cNvSpPr txBox="1">
            <a:spLocks/>
          </p:cNvSpPr>
          <p:nvPr/>
        </p:nvSpPr>
        <p:spPr>
          <a:xfrm>
            <a:off x="361950" y="385444"/>
            <a:ext cx="11410950" cy="3676619"/>
          </a:xfrm>
          <a:prstGeom prst="roundRect">
            <a:avLst>
              <a:gd name="adj" fmla="val 6695"/>
            </a:avLst>
          </a:prstGeom>
          <a:solidFill>
            <a:srgbClr val="002060"/>
          </a:solidFill>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50000"/>
              </a:lnSpc>
              <a:buFont typeface="Arial" panose="020B0604020202020204" pitchFamily="34" charset="0"/>
              <a:buNone/>
            </a:pPr>
            <a:r>
              <a:rPr lang="en-GB" sz="2000" dirty="0">
                <a:solidFill>
                  <a:schemeClr val="bg1"/>
                </a:solidFill>
                <a:latin typeface="Andika" panose="02000000000000000000" pitchFamily="2" charset="0"/>
              </a:rPr>
              <a:t>Thanks to their efforts, the people of Zorgon were </a:t>
            </a:r>
            <a:r>
              <a:rPr lang="en-GB" sz="2000" b="1" dirty="0">
                <a:solidFill>
                  <a:srgbClr val="FFFF00"/>
                </a:solidFill>
                <a:latin typeface="Andika" panose="02000000000000000000" pitchFamily="2" charset="0"/>
              </a:rPr>
              <a:t>liberated</a:t>
            </a:r>
            <a:r>
              <a:rPr lang="en-GB" sz="2000" dirty="0">
                <a:solidFill>
                  <a:schemeClr val="bg1"/>
                </a:solidFill>
                <a:latin typeface="Andika" panose="02000000000000000000" pitchFamily="2" charset="0"/>
              </a:rPr>
              <a:t> from the force field, regaining their </a:t>
            </a:r>
            <a:r>
              <a:rPr lang="en-GB" sz="2000" b="1" dirty="0">
                <a:solidFill>
                  <a:srgbClr val="FFFF00"/>
                </a:solidFill>
                <a:latin typeface="Andika" panose="02000000000000000000" pitchFamily="2" charset="0"/>
              </a:rPr>
              <a:t>liberty</a:t>
            </a:r>
            <a:r>
              <a:rPr lang="en-GB" sz="2000" dirty="0">
                <a:solidFill>
                  <a:schemeClr val="bg1"/>
                </a:solidFill>
                <a:latin typeface="Andika" panose="02000000000000000000" pitchFamily="2" charset="0"/>
              </a:rPr>
              <a:t> and freedom. </a:t>
            </a:r>
          </a:p>
          <a:p>
            <a:pPr marL="0" indent="0">
              <a:lnSpc>
                <a:spcPct val="150000"/>
              </a:lnSpc>
              <a:buFont typeface="Arial" panose="020B0604020202020204" pitchFamily="34" charset="0"/>
              <a:buNone/>
            </a:pPr>
            <a:r>
              <a:rPr lang="en-GB" sz="2000" dirty="0">
                <a:solidFill>
                  <a:schemeClr val="bg1"/>
                </a:solidFill>
                <a:latin typeface="Andika" panose="02000000000000000000" pitchFamily="2" charset="0"/>
              </a:rPr>
              <a:t>The citizens of Zorgon are now planning a celebration in their honour, showing their appreciation with a </a:t>
            </a:r>
            <a:r>
              <a:rPr lang="en-GB" sz="2000" b="1" dirty="0">
                <a:solidFill>
                  <a:srgbClr val="FFFF00"/>
                </a:solidFill>
                <a:latin typeface="Andika" panose="02000000000000000000" pitchFamily="2" charset="0"/>
              </a:rPr>
              <a:t>liberal</a:t>
            </a:r>
            <a:r>
              <a:rPr lang="en-GB" sz="2000" dirty="0">
                <a:solidFill>
                  <a:schemeClr val="bg1"/>
                </a:solidFill>
                <a:latin typeface="Andika" panose="02000000000000000000" pitchFamily="2" charset="0"/>
              </a:rPr>
              <a:t> amount of gratitude.</a:t>
            </a:r>
          </a:p>
          <a:p>
            <a:pPr marL="0" indent="0">
              <a:lnSpc>
                <a:spcPct val="150000"/>
              </a:lnSpc>
              <a:buFont typeface="Arial" panose="020B0604020202020204" pitchFamily="34" charset="0"/>
              <a:buNone/>
            </a:pPr>
            <a:r>
              <a:rPr lang="en-GB" sz="2000" dirty="0">
                <a:solidFill>
                  <a:schemeClr val="bg1"/>
                </a:solidFill>
                <a:latin typeface="Andika" panose="02000000000000000000" pitchFamily="2" charset="0"/>
              </a:rPr>
              <a:t>Emile and Aimee’s mission reminds us all of the power of teamwork and the importance of fighting for what’s right. With their bravery and determination, they’ve become heroes across the galaxy.</a:t>
            </a:r>
            <a:endParaRPr lang="en-US" sz="2000" dirty="0">
              <a:solidFill>
                <a:schemeClr val="bg1"/>
              </a:solidFill>
              <a:latin typeface="Andika" panose="02000000000000000000" pitchFamily="2" charset="0"/>
            </a:endParaRPr>
          </a:p>
        </p:txBody>
      </p:sp>
    </p:spTree>
    <p:extLst>
      <p:ext uri="{BB962C8B-B14F-4D97-AF65-F5344CB8AC3E}">
        <p14:creationId xmlns:p14="http://schemas.microsoft.com/office/powerpoint/2010/main" val="22762335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Diagram&#10;&#10;Description automatically generated">
            <a:extLst>
              <a:ext uri="{FF2B5EF4-FFF2-40B4-BE49-F238E27FC236}">
                <a16:creationId xmlns:a16="http://schemas.microsoft.com/office/drawing/2014/main" id="{90C993F2-6FD3-DF93-FA8F-C4CF2DF174A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3544" y="0"/>
            <a:ext cx="12235543" cy="6879054"/>
          </a:xfrm>
          <a:prstGeom prst="rect">
            <a:avLst/>
          </a:prstGeom>
        </p:spPr>
      </p:pic>
      <p:sp>
        <p:nvSpPr>
          <p:cNvPr id="6" name="Title 1">
            <a:extLst>
              <a:ext uri="{FF2B5EF4-FFF2-40B4-BE49-F238E27FC236}">
                <a16:creationId xmlns:a16="http://schemas.microsoft.com/office/drawing/2014/main" id="{731938AE-C7D9-634F-66A1-F3735A64F606}"/>
              </a:ext>
            </a:extLst>
          </p:cNvPr>
          <p:cNvSpPr txBox="1">
            <a:spLocks/>
          </p:cNvSpPr>
          <p:nvPr/>
        </p:nvSpPr>
        <p:spPr>
          <a:xfrm>
            <a:off x="1340655" y="355846"/>
            <a:ext cx="9650027" cy="1845286"/>
          </a:xfrm>
          <a:prstGeom prst="roundRect">
            <a:avLst>
              <a:gd name="adj" fmla="val 21923"/>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dirty="0">
                <a:solidFill>
                  <a:schemeClr val="bg1"/>
                </a:solidFill>
                <a:latin typeface="Andika"/>
                <a:ea typeface="Andika"/>
                <a:cs typeface="Andika"/>
              </a:rPr>
              <a:t>Can anyone think of any words that have the letters </a:t>
            </a:r>
            <a:r>
              <a:rPr lang="en-GB" u="sng" dirty="0">
                <a:solidFill>
                  <a:srgbClr val="7030A0"/>
                </a:solidFill>
                <a:latin typeface="Andika"/>
                <a:ea typeface="Andika"/>
                <a:cs typeface="Andika"/>
              </a:rPr>
              <a:t>labor</a:t>
            </a:r>
            <a:r>
              <a:rPr lang="en-GB" dirty="0">
                <a:solidFill>
                  <a:schemeClr val="bg1"/>
                </a:solidFill>
                <a:latin typeface="Andika"/>
                <a:ea typeface="Andika"/>
                <a:cs typeface="Andika"/>
              </a:rPr>
              <a:t>?</a:t>
            </a:r>
          </a:p>
        </p:txBody>
      </p:sp>
      <p:sp>
        <p:nvSpPr>
          <p:cNvPr id="4" name="Title 1">
            <a:extLst>
              <a:ext uri="{FF2B5EF4-FFF2-40B4-BE49-F238E27FC236}">
                <a16:creationId xmlns:a16="http://schemas.microsoft.com/office/drawing/2014/main" id="{0FF02DB8-C526-7614-0522-4D56A38D2D66}"/>
              </a:ext>
            </a:extLst>
          </p:cNvPr>
          <p:cNvSpPr txBox="1">
            <a:spLocks/>
          </p:cNvSpPr>
          <p:nvPr/>
        </p:nvSpPr>
        <p:spPr>
          <a:xfrm>
            <a:off x="461554" y="2447470"/>
            <a:ext cx="11469189" cy="927305"/>
          </a:xfrm>
          <a:prstGeom prst="roundRect">
            <a:avLst>
              <a:gd name="adj" fmla="val 21923"/>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u="sng" dirty="0">
                <a:solidFill>
                  <a:schemeClr val="bg1"/>
                </a:solidFill>
                <a:latin typeface="Andika" panose="02000000000000000000" pitchFamily="2" charset="0"/>
                <a:ea typeface="Andika" panose="02000000000000000000" pitchFamily="2" charset="0"/>
                <a:cs typeface="Andika" panose="02000000000000000000" pitchFamily="2" charset="0"/>
              </a:rPr>
              <a:t>labor</a:t>
            </a:r>
            <a:r>
              <a:rPr lang="en-GB" dirty="0">
                <a:solidFill>
                  <a:schemeClr val="bg1"/>
                </a:solidFill>
                <a:latin typeface="Andika" panose="02000000000000000000" pitchFamily="2" charset="0"/>
                <a:ea typeface="Andika" panose="02000000000000000000" pitchFamily="2" charset="0"/>
                <a:cs typeface="Andika" panose="02000000000000000000" pitchFamily="2" charset="0"/>
              </a:rPr>
              <a:t>atory 	col</a:t>
            </a:r>
            <a:r>
              <a:rPr lang="en-GB" u="sng" dirty="0">
                <a:solidFill>
                  <a:schemeClr val="bg1"/>
                </a:solidFill>
                <a:latin typeface="Andika" panose="02000000000000000000" pitchFamily="2" charset="0"/>
                <a:ea typeface="Andika" panose="02000000000000000000" pitchFamily="2" charset="0"/>
                <a:cs typeface="Andika" panose="02000000000000000000" pitchFamily="2" charset="0"/>
              </a:rPr>
              <a:t>labor</a:t>
            </a:r>
            <a:r>
              <a:rPr lang="en-GB" dirty="0">
                <a:solidFill>
                  <a:schemeClr val="bg1"/>
                </a:solidFill>
                <a:latin typeface="Andika" panose="02000000000000000000" pitchFamily="2" charset="0"/>
                <a:ea typeface="Andika" panose="02000000000000000000" pitchFamily="2" charset="0"/>
                <a:cs typeface="Andika" panose="02000000000000000000" pitchFamily="2" charset="0"/>
              </a:rPr>
              <a:t>ate	</a:t>
            </a:r>
            <a:r>
              <a:rPr lang="en-GB" u="sng" dirty="0">
                <a:solidFill>
                  <a:schemeClr val="bg1"/>
                </a:solidFill>
                <a:latin typeface="Andika" panose="02000000000000000000" pitchFamily="2" charset="0"/>
                <a:ea typeface="Andika" panose="02000000000000000000" pitchFamily="2" charset="0"/>
                <a:cs typeface="Andika" panose="02000000000000000000" pitchFamily="2" charset="0"/>
              </a:rPr>
              <a:t>labor</a:t>
            </a:r>
            <a:r>
              <a:rPr lang="en-GB" dirty="0">
                <a:solidFill>
                  <a:schemeClr val="bg1"/>
                </a:solidFill>
                <a:latin typeface="Andika" panose="02000000000000000000" pitchFamily="2" charset="0"/>
                <a:ea typeface="Andika" panose="02000000000000000000" pitchFamily="2" charset="0"/>
                <a:cs typeface="Andika" panose="02000000000000000000" pitchFamily="2" charset="0"/>
              </a:rPr>
              <a:t>ious</a:t>
            </a:r>
          </a:p>
        </p:txBody>
      </p:sp>
      <p:sp>
        <p:nvSpPr>
          <p:cNvPr id="5" name="Title 1">
            <a:extLst>
              <a:ext uri="{FF2B5EF4-FFF2-40B4-BE49-F238E27FC236}">
                <a16:creationId xmlns:a16="http://schemas.microsoft.com/office/drawing/2014/main" id="{74D89600-640D-7F15-B162-3FFBC8D092E8}"/>
              </a:ext>
            </a:extLst>
          </p:cNvPr>
          <p:cNvSpPr txBox="1">
            <a:spLocks/>
          </p:cNvSpPr>
          <p:nvPr/>
        </p:nvSpPr>
        <p:spPr>
          <a:xfrm>
            <a:off x="1340655" y="3710866"/>
            <a:ext cx="9650027" cy="1322773"/>
          </a:xfrm>
          <a:prstGeom prst="roundRect">
            <a:avLst>
              <a:gd name="adj" fmla="val 21923"/>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dirty="0">
                <a:solidFill>
                  <a:schemeClr val="bg1"/>
                </a:solidFill>
                <a:latin typeface="Andika"/>
                <a:ea typeface="Andika"/>
                <a:cs typeface="Andika"/>
              </a:rPr>
              <a:t>What do you think </a:t>
            </a:r>
            <a:r>
              <a:rPr lang="en-GB" u="sng" dirty="0">
                <a:solidFill>
                  <a:srgbClr val="7030A0"/>
                </a:solidFill>
                <a:latin typeface="Andika"/>
                <a:ea typeface="Andika"/>
                <a:cs typeface="Andika"/>
              </a:rPr>
              <a:t>labor</a:t>
            </a:r>
            <a:r>
              <a:rPr lang="en-GB" dirty="0">
                <a:solidFill>
                  <a:schemeClr val="bg1"/>
                </a:solidFill>
                <a:latin typeface="Andika"/>
                <a:ea typeface="Andika"/>
                <a:cs typeface="Andika"/>
              </a:rPr>
              <a:t> means?</a:t>
            </a:r>
          </a:p>
        </p:txBody>
      </p:sp>
      <p:sp>
        <p:nvSpPr>
          <p:cNvPr id="8" name="Title 1">
            <a:extLst>
              <a:ext uri="{FF2B5EF4-FFF2-40B4-BE49-F238E27FC236}">
                <a16:creationId xmlns:a16="http://schemas.microsoft.com/office/drawing/2014/main" id="{13F57ECA-BA0E-2D11-DF59-E9A1CDD94D82}"/>
              </a:ext>
            </a:extLst>
          </p:cNvPr>
          <p:cNvSpPr txBox="1">
            <a:spLocks/>
          </p:cNvSpPr>
          <p:nvPr/>
        </p:nvSpPr>
        <p:spPr>
          <a:xfrm>
            <a:off x="461554" y="5369730"/>
            <a:ext cx="11268891" cy="927305"/>
          </a:xfrm>
          <a:prstGeom prst="roundRect">
            <a:avLst>
              <a:gd name="adj" fmla="val 21923"/>
            </a:avLst>
          </a:prstGeom>
          <a:solidFill>
            <a:srgbClr val="0070C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u="sng" dirty="0">
                <a:solidFill>
                  <a:srgbClr val="FFFF00"/>
                </a:solidFill>
                <a:latin typeface="Andika"/>
                <a:ea typeface="Andika"/>
                <a:cs typeface="Andika"/>
              </a:rPr>
              <a:t>Labor</a:t>
            </a:r>
            <a:r>
              <a:rPr lang="en-GB" dirty="0">
                <a:solidFill>
                  <a:schemeClr val="bg1"/>
                </a:solidFill>
                <a:latin typeface="Andika"/>
                <a:ea typeface="Andika"/>
                <a:cs typeface="Andika"/>
              </a:rPr>
              <a:t> means </a:t>
            </a:r>
            <a:r>
              <a:rPr lang="en-GB" dirty="0">
                <a:solidFill>
                  <a:srgbClr val="FFFF00"/>
                </a:solidFill>
                <a:latin typeface="Andika"/>
                <a:ea typeface="Andika"/>
                <a:cs typeface="Andika"/>
              </a:rPr>
              <a:t>work</a:t>
            </a:r>
            <a:r>
              <a:rPr lang="en-GB" dirty="0">
                <a:solidFill>
                  <a:schemeClr val="bg1"/>
                </a:solidFill>
                <a:latin typeface="Andika"/>
                <a:ea typeface="Andika"/>
                <a:cs typeface="Andika"/>
              </a:rPr>
              <a:t>!</a:t>
            </a:r>
          </a:p>
        </p:txBody>
      </p:sp>
      <p:pic>
        <p:nvPicPr>
          <p:cNvPr id="7" name="Picture 6" descr="A close-up of a toy&#10;&#10;Description automatically generated with medium confidence">
            <a:extLst>
              <a:ext uri="{FF2B5EF4-FFF2-40B4-BE49-F238E27FC236}">
                <a16:creationId xmlns:a16="http://schemas.microsoft.com/office/drawing/2014/main" id="{3BCC8543-7B8D-F0F1-64E8-334E936C584B}"/>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0707141" y="4877010"/>
            <a:ext cx="1484859" cy="1913138"/>
          </a:xfrm>
          <a:prstGeom prst="rect">
            <a:avLst/>
          </a:prstGeom>
        </p:spPr>
      </p:pic>
    </p:spTree>
    <p:extLst>
      <p:ext uri="{BB962C8B-B14F-4D97-AF65-F5344CB8AC3E}">
        <p14:creationId xmlns:p14="http://schemas.microsoft.com/office/powerpoint/2010/main" val="21134694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8"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2" descr="Flag of Italy - Wikipedia">
            <a:extLst>
              <a:ext uri="{FF2B5EF4-FFF2-40B4-BE49-F238E27FC236}">
                <a16:creationId xmlns:a16="http://schemas.microsoft.com/office/drawing/2014/main" id="{191502DD-7090-32DD-8E77-B267ACB860EB}"/>
              </a:ext>
            </a:extLst>
          </p:cNvPr>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8709" y="4899"/>
            <a:ext cx="12183291" cy="8122194"/>
          </a:xfrm>
          <a:prstGeom prst="rect">
            <a:avLst/>
          </a:prstGeom>
          <a:noFill/>
          <a:extLst>
            <a:ext uri="{909E8E84-426E-40DD-AFC4-6F175D3DCCD1}">
              <a14:hiddenFill xmlns:a14="http://schemas.microsoft.com/office/drawing/2010/main">
                <a:solidFill>
                  <a:srgbClr val="FFFFFF"/>
                </a:solidFill>
              </a14:hiddenFill>
            </a:ext>
          </a:extLst>
        </p:spPr>
      </p:pic>
      <p:sp>
        <p:nvSpPr>
          <p:cNvPr id="3" name="Content Placeholder 2">
            <a:extLst>
              <a:ext uri="{FF2B5EF4-FFF2-40B4-BE49-F238E27FC236}">
                <a16:creationId xmlns:a16="http://schemas.microsoft.com/office/drawing/2014/main" id="{FA79B487-2B39-D1FB-C619-7086E17203C8}"/>
              </a:ext>
            </a:extLst>
          </p:cNvPr>
          <p:cNvSpPr>
            <a:spLocks noGrp="1"/>
          </p:cNvSpPr>
          <p:nvPr>
            <p:ph idx="1"/>
          </p:nvPr>
        </p:nvSpPr>
        <p:spPr>
          <a:xfrm>
            <a:off x="600891" y="1550126"/>
            <a:ext cx="11338560" cy="3965382"/>
          </a:xfrm>
          <a:prstGeom prst="roundRect">
            <a:avLst/>
          </a:prstGeom>
          <a:solidFill>
            <a:srgbClr val="00B050"/>
          </a:solidFill>
          <a:effectLst>
            <a:outerShdw blurRad="50800" dist="38100" dir="5400000" algn="t" rotWithShape="0">
              <a:prstClr val="black">
                <a:alpha val="40000"/>
              </a:prstClr>
            </a:outerShdw>
          </a:effectLst>
        </p:spPr>
        <p:txBody>
          <a:bodyPr>
            <a:normAutofit/>
          </a:bodyPr>
          <a:lstStyle/>
          <a:p>
            <a:pPr marL="0" indent="0" algn="ctr">
              <a:buNone/>
            </a:pPr>
            <a:endParaRPr lang="en-GB" sz="4400" dirty="0">
              <a:solidFill>
                <a:schemeClr val="bg1"/>
              </a:solidFill>
            </a:endParaRPr>
          </a:p>
          <a:p>
            <a:pPr marL="0" indent="0" algn="ctr">
              <a:buNone/>
            </a:pPr>
            <a:endParaRPr lang="en-GB" sz="4400" dirty="0">
              <a:solidFill>
                <a:schemeClr val="bg1"/>
              </a:solidFill>
            </a:endParaRPr>
          </a:p>
        </p:txBody>
      </p:sp>
      <p:sp>
        <p:nvSpPr>
          <p:cNvPr id="2" name="TextBox 1">
            <a:extLst>
              <a:ext uri="{FF2B5EF4-FFF2-40B4-BE49-F238E27FC236}">
                <a16:creationId xmlns:a16="http://schemas.microsoft.com/office/drawing/2014/main" id="{871F52B6-B1E5-A1FF-1BD3-5FF6AF4DC0F8}"/>
              </a:ext>
            </a:extLst>
          </p:cNvPr>
          <p:cNvSpPr txBox="1"/>
          <p:nvPr/>
        </p:nvSpPr>
        <p:spPr>
          <a:xfrm>
            <a:off x="3962757" y="2476321"/>
            <a:ext cx="7639291" cy="1938992"/>
          </a:xfrm>
          <a:prstGeom prst="rect">
            <a:avLst/>
          </a:prstGeom>
          <a:noFill/>
        </p:spPr>
        <p:txBody>
          <a:bodyPr wrap="square" rtlCol="0" anchor="ctr">
            <a:spAutoFit/>
          </a:bodyPr>
          <a:lstStyle/>
          <a:p>
            <a:pPr algn="ctr"/>
            <a:r>
              <a:rPr lang="en-GB" sz="4000" dirty="0">
                <a:solidFill>
                  <a:schemeClr val="bg1"/>
                </a:solidFill>
                <a:latin typeface="Andika" panose="02000000000000000000" pitchFamily="2" charset="0"/>
              </a:rPr>
              <a:t>The word “labor” means </a:t>
            </a:r>
          </a:p>
          <a:p>
            <a:pPr algn="ctr"/>
            <a:r>
              <a:rPr lang="en-GB" sz="4000" dirty="0">
                <a:solidFill>
                  <a:schemeClr val="bg1"/>
                </a:solidFill>
                <a:latin typeface="Andika" panose="02000000000000000000" pitchFamily="2" charset="0"/>
              </a:rPr>
              <a:t>work in Latin . </a:t>
            </a:r>
          </a:p>
          <a:p>
            <a:pPr algn="ctr"/>
            <a:endParaRPr lang="en-GB" sz="4000" dirty="0">
              <a:solidFill>
                <a:schemeClr val="bg1"/>
              </a:solidFill>
              <a:latin typeface="Andika" panose="02000000000000000000" pitchFamily="2" charset="0"/>
            </a:endParaRPr>
          </a:p>
        </p:txBody>
      </p:sp>
      <p:sp>
        <p:nvSpPr>
          <p:cNvPr id="7" name="TextBox 6">
            <a:extLst>
              <a:ext uri="{FF2B5EF4-FFF2-40B4-BE49-F238E27FC236}">
                <a16:creationId xmlns:a16="http://schemas.microsoft.com/office/drawing/2014/main" id="{9E4AE5D9-55E4-6C1F-D103-3A437FDA86F0}"/>
              </a:ext>
            </a:extLst>
          </p:cNvPr>
          <p:cNvSpPr txBox="1"/>
          <p:nvPr/>
        </p:nvSpPr>
        <p:spPr>
          <a:xfrm>
            <a:off x="1998461" y="4955335"/>
            <a:ext cx="2304376" cy="369332"/>
          </a:xfrm>
          <a:prstGeom prst="rect">
            <a:avLst/>
          </a:prstGeom>
          <a:noFill/>
        </p:spPr>
        <p:txBody>
          <a:bodyPr wrap="square" rtlCol="0">
            <a:spAutoFit/>
          </a:bodyPr>
          <a:lstStyle/>
          <a:p>
            <a:r>
              <a:rPr lang="en-GB" dirty="0">
                <a:solidFill>
                  <a:schemeClr val="bg1"/>
                </a:solidFill>
                <a:latin typeface="Andika" panose="02000000000000000000" pitchFamily="2" charset="0"/>
              </a:rPr>
              <a:t>The Colosseum</a:t>
            </a:r>
          </a:p>
        </p:txBody>
      </p:sp>
      <p:pic>
        <p:nvPicPr>
          <p:cNvPr id="8" name="Picture 7" descr="A picture containing building, outdoor, old, stone&#10;&#10;Description automatically generated">
            <a:extLst>
              <a:ext uri="{FF2B5EF4-FFF2-40B4-BE49-F238E27FC236}">
                <a16:creationId xmlns:a16="http://schemas.microsoft.com/office/drawing/2014/main" id="{A9815D48-2CB1-0E5C-F397-3AA91E14051E}"/>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414046" y="1545190"/>
            <a:ext cx="2548711" cy="3398281"/>
          </a:xfrm>
          <a:prstGeom prst="rect">
            <a:avLst/>
          </a:prstGeom>
        </p:spPr>
      </p:pic>
      <p:pic>
        <p:nvPicPr>
          <p:cNvPr id="11" name="Picture 10" descr="Icon&#10;&#10;Description automatically generated">
            <a:extLst>
              <a:ext uri="{FF2B5EF4-FFF2-40B4-BE49-F238E27FC236}">
                <a16:creationId xmlns:a16="http://schemas.microsoft.com/office/drawing/2014/main" id="{3DE4136C-1A9B-C8B1-CB80-81DB04B3095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5548" y="4065996"/>
            <a:ext cx="2354089" cy="2991896"/>
          </a:xfrm>
          <a:prstGeom prst="rect">
            <a:avLst/>
          </a:prstGeom>
        </p:spPr>
      </p:pic>
    </p:spTree>
    <p:extLst>
      <p:ext uri="{BB962C8B-B14F-4D97-AF65-F5344CB8AC3E}">
        <p14:creationId xmlns:p14="http://schemas.microsoft.com/office/powerpoint/2010/main" val="57862520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Background pattern&#10;&#10;Description automatically generated">
            <a:extLst>
              <a:ext uri="{FF2B5EF4-FFF2-40B4-BE49-F238E27FC236}">
                <a16:creationId xmlns:a16="http://schemas.microsoft.com/office/drawing/2014/main" id="{4D345EFA-A635-2891-BB30-C5E1EA3962A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30" y="0"/>
            <a:ext cx="12187939" cy="6858000"/>
          </a:xfrm>
          <a:prstGeom prst="rect">
            <a:avLst/>
          </a:prstGeom>
        </p:spPr>
      </p:pic>
      <p:sp>
        <p:nvSpPr>
          <p:cNvPr id="3" name="Content Placeholder 2">
            <a:extLst>
              <a:ext uri="{FF2B5EF4-FFF2-40B4-BE49-F238E27FC236}">
                <a16:creationId xmlns:a16="http://schemas.microsoft.com/office/drawing/2014/main" id="{FA79B487-2B39-D1FB-C619-7086E17203C8}"/>
              </a:ext>
            </a:extLst>
          </p:cNvPr>
          <p:cNvSpPr>
            <a:spLocks noGrp="1"/>
          </p:cNvSpPr>
          <p:nvPr>
            <p:ph idx="1"/>
          </p:nvPr>
        </p:nvSpPr>
        <p:spPr>
          <a:xfrm>
            <a:off x="600891" y="390525"/>
            <a:ext cx="10859589" cy="5548595"/>
          </a:xfrm>
          <a:prstGeom prst="roundRect">
            <a:avLst/>
          </a:prstGeom>
          <a:solidFill>
            <a:srgbClr val="7030A0"/>
          </a:solidFill>
          <a:effectLst>
            <a:outerShdw blurRad="50800" dist="38100" dir="5400000" algn="t" rotWithShape="0">
              <a:prstClr val="black">
                <a:alpha val="40000"/>
              </a:prstClr>
            </a:outerShdw>
          </a:effectLst>
        </p:spPr>
        <p:txBody>
          <a:bodyPr>
            <a:normAutofit/>
          </a:bodyPr>
          <a:lstStyle/>
          <a:p>
            <a:pPr marL="0" indent="0" algn="ctr">
              <a:buNone/>
            </a:pPr>
            <a:r>
              <a:rPr lang="en-GB" sz="4400" dirty="0">
                <a:solidFill>
                  <a:schemeClr val="bg1"/>
                </a:solidFill>
              </a:rPr>
              <a:t>The women put a lot of hard labour into the project.</a:t>
            </a:r>
          </a:p>
        </p:txBody>
      </p:sp>
      <p:sp>
        <p:nvSpPr>
          <p:cNvPr id="2" name="TextBox 1">
            <a:extLst>
              <a:ext uri="{FF2B5EF4-FFF2-40B4-BE49-F238E27FC236}">
                <a16:creationId xmlns:a16="http://schemas.microsoft.com/office/drawing/2014/main" id="{871F52B6-B1E5-A1FF-1BD3-5FF6AF4DC0F8}"/>
              </a:ext>
            </a:extLst>
          </p:cNvPr>
          <p:cNvSpPr txBox="1"/>
          <p:nvPr/>
        </p:nvSpPr>
        <p:spPr>
          <a:xfrm>
            <a:off x="4767399" y="2453339"/>
            <a:ext cx="6461760" cy="1323439"/>
          </a:xfrm>
          <a:prstGeom prst="rect">
            <a:avLst/>
          </a:prstGeom>
          <a:noFill/>
        </p:spPr>
        <p:txBody>
          <a:bodyPr wrap="square" rtlCol="0">
            <a:spAutoFit/>
          </a:bodyPr>
          <a:lstStyle/>
          <a:p>
            <a:r>
              <a:rPr lang="en-GB" sz="8000" dirty="0">
                <a:solidFill>
                  <a:srgbClr val="FFFF00"/>
                </a:solidFill>
              </a:rPr>
              <a:t>lab</a:t>
            </a:r>
            <a:r>
              <a:rPr lang="en-GB" sz="8000" dirty="0">
                <a:solidFill>
                  <a:schemeClr val="bg1"/>
                </a:solidFill>
              </a:rPr>
              <a:t>our</a:t>
            </a:r>
          </a:p>
        </p:txBody>
      </p:sp>
      <p:pic>
        <p:nvPicPr>
          <p:cNvPr id="7" name="Picture 6" descr="A picture containing toy, vector graphics&#10;&#10;Description automatically generated">
            <a:extLst>
              <a:ext uri="{FF2B5EF4-FFF2-40B4-BE49-F238E27FC236}">
                <a16:creationId xmlns:a16="http://schemas.microsoft.com/office/drawing/2014/main" id="{3083C170-2DD3-02C9-FE84-6A0FB64A0C3D}"/>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36726" y="2212132"/>
            <a:ext cx="5512498" cy="4346293"/>
          </a:xfrm>
          <a:prstGeom prst="rect">
            <a:avLst/>
          </a:prstGeom>
        </p:spPr>
      </p:pic>
      <p:sp>
        <p:nvSpPr>
          <p:cNvPr id="4" name="TextBox 3">
            <a:extLst>
              <a:ext uri="{FF2B5EF4-FFF2-40B4-BE49-F238E27FC236}">
                <a16:creationId xmlns:a16="http://schemas.microsoft.com/office/drawing/2014/main" id="{4CD9B5D6-6794-420E-E290-1820FDB8B1B8}"/>
              </a:ext>
            </a:extLst>
          </p:cNvPr>
          <p:cNvSpPr txBox="1"/>
          <p:nvPr/>
        </p:nvSpPr>
        <p:spPr>
          <a:xfrm>
            <a:off x="5276850" y="5029014"/>
            <a:ext cx="5785987" cy="646331"/>
          </a:xfrm>
          <a:prstGeom prst="rect">
            <a:avLst/>
          </a:prstGeom>
          <a:noFill/>
        </p:spPr>
        <p:txBody>
          <a:bodyPr wrap="square" rtlCol="0">
            <a:spAutoFit/>
          </a:bodyPr>
          <a:lstStyle/>
          <a:p>
            <a:pPr algn="r"/>
            <a:r>
              <a:rPr lang="en-GB" dirty="0">
                <a:solidFill>
                  <a:schemeClr val="bg1"/>
                </a:solidFill>
              </a:rPr>
              <a:t>SYNONYMS:</a:t>
            </a:r>
          </a:p>
          <a:p>
            <a:pPr algn="r"/>
            <a:r>
              <a:rPr lang="en-GB" dirty="0">
                <a:solidFill>
                  <a:schemeClr val="bg1"/>
                </a:solidFill>
              </a:rPr>
              <a:t>Work, effort</a:t>
            </a:r>
          </a:p>
        </p:txBody>
      </p:sp>
    </p:spTree>
    <p:extLst>
      <p:ext uri="{BB962C8B-B14F-4D97-AF65-F5344CB8AC3E}">
        <p14:creationId xmlns:p14="http://schemas.microsoft.com/office/powerpoint/2010/main" val="4185046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Shape, background pattern&#10;&#10;Description automatically generated">
            <a:extLst>
              <a:ext uri="{FF2B5EF4-FFF2-40B4-BE49-F238E27FC236}">
                <a16:creationId xmlns:a16="http://schemas.microsoft.com/office/drawing/2014/main" id="{39C0BC84-24D6-E062-12B0-4B9659457B2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30" y="0"/>
            <a:ext cx="12187939" cy="6858000"/>
          </a:xfrm>
          <a:prstGeom prst="rect">
            <a:avLst/>
          </a:prstGeom>
        </p:spPr>
      </p:pic>
      <p:sp>
        <p:nvSpPr>
          <p:cNvPr id="3" name="Content Placeholder 2">
            <a:extLst>
              <a:ext uri="{FF2B5EF4-FFF2-40B4-BE49-F238E27FC236}">
                <a16:creationId xmlns:a16="http://schemas.microsoft.com/office/drawing/2014/main" id="{FA79B487-2B39-D1FB-C619-7086E17203C8}"/>
              </a:ext>
            </a:extLst>
          </p:cNvPr>
          <p:cNvSpPr>
            <a:spLocks noGrp="1"/>
          </p:cNvSpPr>
          <p:nvPr>
            <p:ph idx="1"/>
          </p:nvPr>
        </p:nvSpPr>
        <p:spPr>
          <a:xfrm>
            <a:off x="600891" y="918877"/>
            <a:ext cx="10877006" cy="5020243"/>
          </a:xfrm>
          <a:prstGeom prst="roundRect">
            <a:avLst/>
          </a:prstGeom>
          <a:solidFill>
            <a:srgbClr val="EF8023"/>
          </a:solidFill>
          <a:effectLst>
            <a:outerShdw blurRad="50800" dist="38100" dir="5400000" algn="t" rotWithShape="0">
              <a:prstClr val="black">
                <a:alpha val="40000"/>
              </a:prstClr>
            </a:outerShdw>
          </a:effectLst>
        </p:spPr>
        <p:txBody>
          <a:bodyPr>
            <a:normAutofit/>
          </a:bodyPr>
          <a:lstStyle/>
          <a:p>
            <a:pPr marL="0" indent="0" algn="ctr">
              <a:buNone/>
            </a:pPr>
            <a:r>
              <a:rPr lang="en-GB" sz="4400" dirty="0">
                <a:solidFill>
                  <a:schemeClr val="bg1"/>
                </a:solidFill>
              </a:rPr>
              <a:t>The scientist was working in the laboratory.</a:t>
            </a:r>
          </a:p>
        </p:txBody>
      </p:sp>
      <p:pic>
        <p:nvPicPr>
          <p:cNvPr id="6" name="Picture 5" descr="A picture containing wheel&#10;&#10;Description automatically generated">
            <a:extLst>
              <a:ext uri="{FF2B5EF4-FFF2-40B4-BE49-F238E27FC236}">
                <a16:creationId xmlns:a16="http://schemas.microsoft.com/office/drawing/2014/main" id="{4F69C96F-8227-A171-9315-B777F0A5BCC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1181" y="1544971"/>
            <a:ext cx="4709773" cy="4394149"/>
          </a:xfrm>
          <a:prstGeom prst="rect">
            <a:avLst/>
          </a:prstGeom>
        </p:spPr>
      </p:pic>
      <p:sp>
        <p:nvSpPr>
          <p:cNvPr id="7" name="TextBox 6">
            <a:extLst>
              <a:ext uri="{FF2B5EF4-FFF2-40B4-BE49-F238E27FC236}">
                <a16:creationId xmlns:a16="http://schemas.microsoft.com/office/drawing/2014/main" id="{BA3C2F14-7E71-4EBB-8995-0A6507409F31}"/>
              </a:ext>
            </a:extLst>
          </p:cNvPr>
          <p:cNvSpPr txBox="1"/>
          <p:nvPr/>
        </p:nvSpPr>
        <p:spPr>
          <a:xfrm>
            <a:off x="4322618" y="2558407"/>
            <a:ext cx="5474526" cy="1323439"/>
          </a:xfrm>
          <a:prstGeom prst="rect">
            <a:avLst/>
          </a:prstGeom>
          <a:noFill/>
        </p:spPr>
        <p:txBody>
          <a:bodyPr wrap="square" rtlCol="0">
            <a:spAutoFit/>
          </a:bodyPr>
          <a:lstStyle/>
          <a:p>
            <a:r>
              <a:rPr lang="en-GB" sz="8000" u="sng" dirty="0">
                <a:solidFill>
                  <a:srgbClr val="7030A0"/>
                </a:solidFill>
              </a:rPr>
              <a:t>lab</a:t>
            </a:r>
            <a:r>
              <a:rPr lang="en-GB" sz="8000" dirty="0">
                <a:solidFill>
                  <a:schemeClr val="bg1"/>
                </a:solidFill>
              </a:rPr>
              <a:t>oratory</a:t>
            </a:r>
          </a:p>
        </p:txBody>
      </p:sp>
      <p:sp>
        <p:nvSpPr>
          <p:cNvPr id="5" name="TextBox 4">
            <a:extLst>
              <a:ext uri="{FF2B5EF4-FFF2-40B4-BE49-F238E27FC236}">
                <a16:creationId xmlns:a16="http://schemas.microsoft.com/office/drawing/2014/main" id="{CBD405C8-3B4F-8261-2900-D8486FAA4D7C}"/>
              </a:ext>
            </a:extLst>
          </p:cNvPr>
          <p:cNvSpPr txBox="1"/>
          <p:nvPr/>
        </p:nvSpPr>
        <p:spPr>
          <a:xfrm>
            <a:off x="4415244" y="3624291"/>
            <a:ext cx="4524437" cy="369332"/>
          </a:xfrm>
          <a:prstGeom prst="rect">
            <a:avLst/>
          </a:prstGeom>
          <a:noFill/>
        </p:spPr>
        <p:txBody>
          <a:bodyPr wrap="square" lIns="91440" tIns="45720" rIns="91440" bIns="45720" rtlCol="0" anchor="t">
            <a:spAutoFit/>
          </a:bodyPr>
          <a:lstStyle/>
          <a:p>
            <a:r>
              <a:rPr lang="en-GB" dirty="0">
                <a:solidFill>
                  <a:schemeClr val="bg1"/>
                </a:solidFill>
              </a:rPr>
              <a:t>Laboratory means a place for work.</a:t>
            </a:r>
          </a:p>
        </p:txBody>
      </p:sp>
    </p:spTree>
    <p:extLst>
      <p:ext uri="{BB962C8B-B14F-4D97-AF65-F5344CB8AC3E}">
        <p14:creationId xmlns:p14="http://schemas.microsoft.com/office/powerpoint/2010/main" val="146362157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Diagram, background pattern&#10;&#10;Description automatically generated">
            <a:extLst>
              <a:ext uri="{FF2B5EF4-FFF2-40B4-BE49-F238E27FC236}">
                <a16:creationId xmlns:a16="http://schemas.microsoft.com/office/drawing/2014/main" id="{D34BF930-CC79-9208-7CB4-BCBFD64645F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30" y="0"/>
            <a:ext cx="12187939" cy="6858000"/>
          </a:xfrm>
          <a:prstGeom prst="rect">
            <a:avLst/>
          </a:prstGeom>
        </p:spPr>
      </p:pic>
      <p:sp>
        <p:nvSpPr>
          <p:cNvPr id="3" name="Content Placeholder 2">
            <a:extLst>
              <a:ext uri="{FF2B5EF4-FFF2-40B4-BE49-F238E27FC236}">
                <a16:creationId xmlns:a16="http://schemas.microsoft.com/office/drawing/2014/main" id="{FA79B487-2B39-D1FB-C619-7086E17203C8}"/>
              </a:ext>
            </a:extLst>
          </p:cNvPr>
          <p:cNvSpPr>
            <a:spLocks noGrp="1"/>
          </p:cNvSpPr>
          <p:nvPr>
            <p:ph idx="1"/>
          </p:nvPr>
        </p:nvSpPr>
        <p:spPr>
          <a:xfrm>
            <a:off x="600891" y="918877"/>
            <a:ext cx="10918756" cy="5020243"/>
          </a:xfrm>
          <a:prstGeom prst="roundRect">
            <a:avLst/>
          </a:prstGeom>
          <a:solidFill>
            <a:srgbClr val="0070C0"/>
          </a:solidFill>
          <a:effectLst>
            <a:outerShdw blurRad="50800" dist="38100" dir="5400000" algn="t" rotWithShape="0">
              <a:prstClr val="black">
                <a:alpha val="40000"/>
              </a:prstClr>
            </a:outerShdw>
          </a:effectLst>
        </p:spPr>
        <p:txBody>
          <a:bodyPr>
            <a:normAutofit/>
          </a:bodyPr>
          <a:lstStyle/>
          <a:p>
            <a:pPr marL="0" indent="0" algn="ctr">
              <a:buNone/>
            </a:pPr>
            <a:r>
              <a:rPr lang="en-GB" sz="4400" dirty="0">
                <a:solidFill>
                  <a:schemeClr val="bg1"/>
                </a:solidFill>
              </a:rPr>
              <a:t>We must collaborate on the task to finish it more quickly.</a:t>
            </a:r>
          </a:p>
        </p:txBody>
      </p:sp>
      <p:pic>
        <p:nvPicPr>
          <p:cNvPr id="6" name="Picture 5" descr="A close-up of a toy&#10;&#10;Description automatically generated with medium confidence">
            <a:extLst>
              <a:ext uri="{FF2B5EF4-FFF2-40B4-BE49-F238E27FC236}">
                <a16:creationId xmlns:a16="http://schemas.microsoft.com/office/drawing/2014/main" id="{2CB92B33-9A85-31AC-FB4D-9BBEA35CFBE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500599" y="2558407"/>
            <a:ext cx="2906295" cy="3744560"/>
          </a:xfrm>
          <a:prstGeom prst="rect">
            <a:avLst/>
          </a:prstGeom>
          <a:effectLst>
            <a:outerShdw blurRad="63500" sx="102000" sy="102000" algn="ctr" rotWithShape="0">
              <a:prstClr val="black">
                <a:alpha val="40000"/>
              </a:prstClr>
            </a:outerShdw>
          </a:effectLst>
        </p:spPr>
      </p:pic>
      <p:sp>
        <p:nvSpPr>
          <p:cNvPr id="7" name="TextBox 6">
            <a:extLst>
              <a:ext uri="{FF2B5EF4-FFF2-40B4-BE49-F238E27FC236}">
                <a16:creationId xmlns:a16="http://schemas.microsoft.com/office/drawing/2014/main" id="{780D9B94-CC5E-A838-E713-91EBA08326E2}"/>
              </a:ext>
            </a:extLst>
          </p:cNvPr>
          <p:cNvSpPr txBox="1"/>
          <p:nvPr/>
        </p:nvSpPr>
        <p:spPr>
          <a:xfrm>
            <a:off x="4868091" y="2558407"/>
            <a:ext cx="5730239" cy="1323439"/>
          </a:xfrm>
          <a:prstGeom prst="rect">
            <a:avLst/>
          </a:prstGeom>
          <a:noFill/>
        </p:spPr>
        <p:txBody>
          <a:bodyPr wrap="square" rtlCol="0">
            <a:spAutoFit/>
          </a:bodyPr>
          <a:lstStyle/>
          <a:p>
            <a:r>
              <a:rPr lang="en-GB" sz="8000" dirty="0">
                <a:solidFill>
                  <a:schemeClr val="bg1"/>
                </a:solidFill>
              </a:rPr>
              <a:t>col</a:t>
            </a:r>
            <a:r>
              <a:rPr lang="en-GB" sz="8000" u="sng" dirty="0">
                <a:solidFill>
                  <a:srgbClr val="FFFF00"/>
                </a:solidFill>
              </a:rPr>
              <a:t>lab</a:t>
            </a:r>
            <a:r>
              <a:rPr lang="en-GB" sz="8000" dirty="0">
                <a:solidFill>
                  <a:schemeClr val="bg1"/>
                </a:solidFill>
              </a:rPr>
              <a:t>orate</a:t>
            </a:r>
            <a:endParaRPr lang="en-GB" sz="8000" dirty="0">
              <a:solidFill>
                <a:srgbClr val="7030A0"/>
              </a:solidFill>
            </a:endParaRPr>
          </a:p>
        </p:txBody>
      </p:sp>
      <p:sp>
        <p:nvSpPr>
          <p:cNvPr id="5" name="TextBox 4">
            <a:extLst>
              <a:ext uri="{FF2B5EF4-FFF2-40B4-BE49-F238E27FC236}">
                <a16:creationId xmlns:a16="http://schemas.microsoft.com/office/drawing/2014/main" id="{CE50CF0C-AEDD-9974-F9BF-09079C3EB606}"/>
              </a:ext>
            </a:extLst>
          </p:cNvPr>
          <p:cNvSpPr txBox="1"/>
          <p:nvPr/>
        </p:nvSpPr>
        <p:spPr>
          <a:xfrm>
            <a:off x="4868091" y="3697180"/>
            <a:ext cx="5587738" cy="369332"/>
          </a:xfrm>
          <a:prstGeom prst="rect">
            <a:avLst/>
          </a:prstGeom>
          <a:noFill/>
        </p:spPr>
        <p:txBody>
          <a:bodyPr wrap="square" lIns="91440" tIns="45720" rIns="91440" bIns="45720" rtlCol="0" anchor="t">
            <a:spAutoFit/>
          </a:bodyPr>
          <a:lstStyle/>
          <a:p>
            <a:r>
              <a:rPr lang="en-GB" dirty="0">
                <a:solidFill>
                  <a:schemeClr val="bg1"/>
                </a:solidFill>
              </a:rPr>
              <a:t>Collaborate means to work with others.</a:t>
            </a:r>
          </a:p>
        </p:txBody>
      </p:sp>
    </p:spTree>
    <p:extLst>
      <p:ext uri="{BB962C8B-B14F-4D97-AF65-F5344CB8AC3E}">
        <p14:creationId xmlns:p14="http://schemas.microsoft.com/office/powerpoint/2010/main" val="2634699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Diagram&#10;&#10;Description automatically generated">
            <a:extLst>
              <a:ext uri="{FF2B5EF4-FFF2-40B4-BE49-F238E27FC236}">
                <a16:creationId xmlns:a16="http://schemas.microsoft.com/office/drawing/2014/main" id="{18D66CEF-E0D1-0F46-C872-6883134B0CC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713"/>
            <a:ext cx="12192000" cy="6854573"/>
          </a:xfrm>
          <a:prstGeom prst="rect">
            <a:avLst/>
          </a:prstGeom>
        </p:spPr>
      </p:pic>
      <p:sp>
        <p:nvSpPr>
          <p:cNvPr id="3" name="Content Placeholder 2">
            <a:extLst>
              <a:ext uri="{FF2B5EF4-FFF2-40B4-BE49-F238E27FC236}">
                <a16:creationId xmlns:a16="http://schemas.microsoft.com/office/drawing/2014/main" id="{FA79B487-2B39-D1FB-C619-7086E17203C8}"/>
              </a:ext>
            </a:extLst>
          </p:cNvPr>
          <p:cNvSpPr>
            <a:spLocks noGrp="1"/>
          </p:cNvSpPr>
          <p:nvPr>
            <p:ph idx="1"/>
          </p:nvPr>
        </p:nvSpPr>
        <p:spPr>
          <a:xfrm>
            <a:off x="600891" y="918877"/>
            <a:ext cx="10903132" cy="5020243"/>
          </a:xfrm>
          <a:prstGeom prst="roundRect">
            <a:avLst/>
          </a:prstGeom>
          <a:solidFill>
            <a:srgbClr val="00B050"/>
          </a:solidFill>
          <a:effectLst>
            <a:outerShdw blurRad="50800" dist="38100" dir="5400000" algn="t" rotWithShape="0">
              <a:prstClr val="black">
                <a:alpha val="40000"/>
              </a:prstClr>
            </a:outerShdw>
          </a:effectLst>
        </p:spPr>
        <p:txBody>
          <a:bodyPr>
            <a:normAutofit/>
          </a:bodyPr>
          <a:lstStyle/>
          <a:p>
            <a:pPr marL="0" indent="0" algn="ctr">
              <a:buNone/>
            </a:pPr>
            <a:r>
              <a:rPr lang="en-GB" sz="4400" dirty="0">
                <a:solidFill>
                  <a:schemeClr val="bg1"/>
                </a:solidFill>
              </a:rPr>
              <a:t>This task is laborious.</a:t>
            </a:r>
          </a:p>
        </p:txBody>
      </p:sp>
      <p:sp>
        <p:nvSpPr>
          <p:cNvPr id="7" name="TextBox 6">
            <a:extLst>
              <a:ext uri="{FF2B5EF4-FFF2-40B4-BE49-F238E27FC236}">
                <a16:creationId xmlns:a16="http://schemas.microsoft.com/office/drawing/2014/main" id="{15E72F6A-2460-16A9-50BE-873809DE104D}"/>
              </a:ext>
            </a:extLst>
          </p:cNvPr>
          <p:cNvSpPr txBox="1"/>
          <p:nvPr/>
        </p:nvSpPr>
        <p:spPr>
          <a:xfrm>
            <a:off x="3034937" y="2407488"/>
            <a:ext cx="6122126" cy="1323439"/>
          </a:xfrm>
          <a:prstGeom prst="rect">
            <a:avLst/>
          </a:prstGeom>
          <a:noFill/>
        </p:spPr>
        <p:txBody>
          <a:bodyPr wrap="square" rtlCol="0">
            <a:spAutoFit/>
          </a:bodyPr>
          <a:lstStyle/>
          <a:p>
            <a:pPr algn="ctr"/>
            <a:r>
              <a:rPr lang="en-GB" sz="8000" u="sng" dirty="0">
                <a:solidFill>
                  <a:srgbClr val="7030A0"/>
                </a:solidFill>
              </a:rPr>
              <a:t>lab</a:t>
            </a:r>
            <a:r>
              <a:rPr lang="en-GB" sz="8000" dirty="0">
                <a:solidFill>
                  <a:schemeClr val="bg1"/>
                </a:solidFill>
              </a:rPr>
              <a:t>orious</a:t>
            </a:r>
          </a:p>
        </p:txBody>
      </p:sp>
      <p:pic>
        <p:nvPicPr>
          <p:cNvPr id="4" name="Picture 3" descr="A picture containing text, vector graphics&#10;&#10;Description automatically generated">
            <a:extLst>
              <a:ext uri="{FF2B5EF4-FFF2-40B4-BE49-F238E27FC236}">
                <a16:creationId xmlns:a16="http://schemas.microsoft.com/office/drawing/2014/main" id="{2A68541A-0284-3457-5963-DC8A0FCA20F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539079" y="2139885"/>
            <a:ext cx="3652921" cy="4718115"/>
          </a:xfrm>
          <a:prstGeom prst="rect">
            <a:avLst/>
          </a:prstGeom>
          <a:effectLst>
            <a:outerShdw blurRad="63500" sx="102000" sy="102000" algn="ctr" rotWithShape="0">
              <a:prstClr val="black">
                <a:alpha val="40000"/>
              </a:prstClr>
            </a:outerShdw>
          </a:effectLst>
        </p:spPr>
      </p:pic>
      <p:sp>
        <p:nvSpPr>
          <p:cNvPr id="5" name="TextBox 4">
            <a:extLst>
              <a:ext uri="{FF2B5EF4-FFF2-40B4-BE49-F238E27FC236}">
                <a16:creationId xmlns:a16="http://schemas.microsoft.com/office/drawing/2014/main" id="{5E6F324C-C0D0-3EFB-8F62-1A5055A456B2}"/>
              </a:ext>
            </a:extLst>
          </p:cNvPr>
          <p:cNvSpPr txBox="1"/>
          <p:nvPr/>
        </p:nvSpPr>
        <p:spPr>
          <a:xfrm>
            <a:off x="3842854" y="3645041"/>
            <a:ext cx="5587738" cy="369332"/>
          </a:xfrm>
          <a:prstGeom prst="rect">
            <a:avLst/>
          </a:prstGeom>
          <a:noFill/>
        </p:spPr>
        <p:txBody>
          <a:bodyPr wrap="square" lIns="91440" tIns="45720" rIns="91440" bIns="45720" rtlCol="0" anchor="t">
            <a:spAutoFit/>
          </a:bodyPr>
          <a:lstStyle/>
          <a:p>
            <a:r>
              <a:rPr lang="en-GB" dirty="0">
                <a:solidFill>
                  <a:schemeClr val="bg1"/>
                </a:solidFill>
              </a:rPr>
              <a:t>Laborious means full of work.</a:t>
            </a:r>
          </a:p>
        </p:txBody>
      </p:sp>
    </p:spTree>
    <p:extLst>
      <p:ext uri="{BB962C8B-B14F-4D97-AF65-F5344CB8AC3E}">
        <p14:creationId xmlns:p14="http://schemas.microsoft.com/office/powerpoint/2010/main" val="235901329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descr="Background pattern&#10;&#10;Description automatically generated">
            <a:extLst>
              <a:ext uri="{FF2B5EF4-FFF2-40B4-BE49-F238E27FC236}">
                <a16:creationId xmlns:a16="http://schemas.microsoft.com/office/drawing/2014/main" id="{B298FE11-848B-7C7E-AE87-2211F04F597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713"/>
            <a:ext cx="12192000" cy="6854573"/>
          </a:xfrm>
          <a:prstGeom prst="rect">
            <a:avLst/>
          </a:prstGeom>
        </p:spPr>
      </p:pic>
      <p:sp>
        <p:nvSpPr>
          <p:cNvPr id="6" name="Title 1">
            <a:extLst>
              <a:ext uri="{FF2B5EF4-FFF2-40B4-BE49-F238E27FC236}">
                <a16:creationId xmlns:a16="http://schemas.microsoft.com/office/drawing/2014/main" id="{731938AE-C7D9-634F-66A1-F3735A64F606}"/>
              </a:ext>
            </a:extLst>
          </p:cNvPr>
          <p:cNvSpPr txBox="1">
            <a:spLocks/>
          </p:cNvSpPr>
          <p:nvPr/>
        </p:nvSpPr>
        <p:spPr>
          <a:xfrm>
            <a:off x="1340655" y="355846"/>
            <a:ext cx="9650027" cy="1845286"/>
          </a:xfrm>
          <a:prstGeom prst="roundRect">
            <a:avLst>
              <a:gd name="adj" fmla="val 21923"/>
            </a:avLst>
          </a:prstGeom>
          <a:solidFill>
            <a:srgbClr val="FFC00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dirty="0">
                <a:solidFill>
                  <a:schemeClr val="bg1"/>
                </a:solidFill>
                <a:latin typeface="Andika"/>
                <a:ea typeface="Andika"/>
                <a:cs typeface="Andika"/>
              </a:rPr>
              <a:t>Can anyone think of any words that start with the letters </a:t>
            </a:r>
            <a:r>
              <a:rPr lang="en-GB" u="sng" dirty="0">
                <a:solidFill>
                  <a:srgbClr val="7030A0"/>
                </a:solidFill>
                <a:latin typeface="Andika"/>
                <a:ea typeface="Andika"/>
                <a:cs typeface="Andika"/>
              </a:rPr>
              <a:t>liber</a:t>
            </a:r>
            <a:r>
              <a:rPr lang="en-GB" dirty="0">
                <a:solidFill>
                  <a:schemeClr val="bg1"/>
                </a:solidFill>
                <a:latin typeface="Andika"/>
                <a:ea typeface="Andika"/>
                <a:cs typeface="Andika"/>
              </a:rPr>
              <a:t>?</a:t>
            </a:r>
          </a:p>
        </p:txBody>
      </p:sp>
      <p:sp>
        <p:nvSpPr>
          <p:cNvPr id="4" name="Title 1">
            <a:extLst>
              <a:ext uri="{FF2B5EF4-FFF2-40B4-BE49-F238E27FC236}">
                <a16:creationId xmlns:a16="http://schemas.microsoft.com/office/drawing/2014/main" id="{0FF02DB8-C526-7614-0522-4D56A38D2D66}"/>
              </a:ext>
            </a:extLst>
          </p:cNvPr>
          <p:cNvSpPr txBox="1">
            <a:spLocks/>
          </p:cNvSpPr>
          <p:nvPr/>
        </p:nvSpPr>
        <p:spPr>
          <a:xfrm>
            <a:off x="461554" y="2447470"/>
            <a:ext cx="11469189" cy="927305"/>
          </a:xfrm>
          <a:prstGeom prst="roundRect">
            <a:avLst>
              <a:gd name="adj" fmla="val 21923"/>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u="sng" dirty="0">
                <a:solidFill>
                  <a:schemeClr val="bg1"/>
                </a:solidFill>
                <a:latin typeface="Andika" panose="02000000000000000000" pitchFamily="2" charset="0"/>
                <a:ea typeface="Andika" panose="02000000000000000000" pitchFamily="2" charset="0"/>
                <a:cs typeface="Andika" panose="02000000000000000000" pitchFamily="2" charset="0"/>
              </a:rPr>
              <a:t>liber</a:t>
            </a:r>
            <a:r>
              <a:rPr lang="en-GB" dirty="0">
                <a:solidFill>
                  <a:schemeClr val="bg1"/>
                </a:solidFill>
                <a:latin typeface="Andika" panose="02000000000000000000" pitchFamily="2" charset="0"/>
                <a:ea typeface="Andika" panose="02000000000000000000" pitchFamily="2" charset="0"/>
                <a:cs typeface="Andika" panose="02000000000000000000" pitchFamily="2" charset="0"/>
              </a:rPr>
              <a:t>ate	</a:t>
            </a:r>
            <a:r>
              <a:rPr lang="en-GB" u="sng" dirty="0">
                <a:solidFill>
                  <a:schemeClr val="bg1"/>
                </a:solidFill>
                <a:latin typeface="Andika" panose="02000000000000000000" pitchFamily="2" charset="0"/>
                <a:ea typeface="Andika" panose="02000000000000000000" pitchFamily="2" charset="0"/>
                <a:cs typeface="Andika" panose="02000000000000000000" pitchFamily="2" charset="0"/>
              </a:rPr>
              <a:t>liber</a:t>
            </a:r>
            <a:r>
              <a:rPr lang="en-GB" dirty="0">
                <a:solidFill>
                  <a:schemeClr val="bg1"/>
                </a:solidFill>
                <a:latin typeface="Andika" panose="02000000000000000000" pitchFamily="2" charset="0"/>
                <a:ea typeface="Andika" panose="02000000000000000000" pitchFamily="2" charset="0"/>
                <a:cs typeface="Andika" panose="02000000000000000000" pitchFamily="2" charset="0"/>
              </a:rPr>
              <a:t>ty		</a:t>
            </a:r>
            <a:r>
              <a:rPr lang="en-GB" u="sng" dirty="0">
                <a:solidFill>
                  <a:schemeClr val="bg1"/>
                </a:solidFill>
                <a:latin typeface="Andika" panose="02000000000000000000" pitchFamily="2" charset="0"/>
                <a:ea typeface="Andika" panose="02000000000000000000" pitchFamily="2" charset="0"/>
                <a:cs typeface="Andika" panose="02000000000000000000" pitchFamily="2" charset="0"/>
              </a:rPr>
              <a:t>liber</a:t>
            </a:r>
            <a:r>
              <a:rPr lang="en-GB" dirty="0">
                <a:solidFill>
                  <a:schemeClr val="bg1"/>
                </a:solidFill>
                <a:latin typeface="Andika" panose="02000000000000000000" pitchFamily="2" charset="0"/>
                <a:ea typeface="Andika" panose="02000000000000000000" pitchFamily="2" charset="0"/>
                <a:cs typeface="Andika" panose="02000000000000000000" pitchFamily="2" charset="0"/>
              </a:rPr>
              <a:t>al</a:t>
            </a:r>
          </a:p>
        </p:txBody>
      </p:sp>
      <p:sp>
        <p:nvSpPr>
          <p:cNvPr id="5" name="Title 1">
            <a:extLst>
              <a:ext uri="{FF2B5EF4-FFF2-40B4-BE49-F238E27FC236}">
                <a16:creationId xmlns:a16="http://schemas.microsoft.com/office/drawing/2014/main" id="{74D89600-640D-7F15-B162-3FFBC8D092E8}"/>
              </a:ext>
            </a:extLst>
          </p:cNvPr>
          <p:cNvSpPr txBox="1">
            <a:spLocks/>
          </p:cNvSpPr>
          <p:nvPr/>
        </p:nvSpPr>
        <p:spPr>
          <a:xfrm>
            <a:off x="1340655" y="3710866"/>
            <a:ext cx="9650027" cy="1322773"/>
          </a:xfrm>
          <a:prstGeom prst="roundRect">
            <a:avLst>
              <a:gd name="adj" fmla="val 21923"/>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dirty="0">
                <a:solidFill>
                  <a:schemeClr val="bg1"/>
                </a:solidFill>
                <a:latin typeface="Andika"/>
                <a:ea typeface="Andika"/>
                <a:cs typeface="Andika"/>
              </a:rPr>
              <a:t>What do you think </a:t>
            </a:r>
            <a:r>
              <a:rPr lang="en-GB" u="sng" dirty="0">
                <a:solidFill>
                  <a:srgbClr val="7030A0"/>
                </a:solidFill>
                <a:latin typeface="Andika"/>
                <a:ea typeface="Andika"/>
                <a:cs typeface="Andika"/>
              </a:rPr>
              <a:t>liber</a:t>
            </a:r>
            <a:r>
              <a:rPr lang="en-GB" dirty="0">
                <a:solidFill>
                  <a:schemeClr val="bg1"/>
                </a:solidFill>
                <a:latin typeface="Andika"/>
                <a:ea typeface="Andika"/>
                <a:cs typeface="Andika"/>
              </a:rPr>
              <a:t> means?</a:t>
            </a:r>
          </a:p>
        </p:txBody>
      </p:sp>
      <p:sp>
        <p:nvSpPr>
          <p:cNvPr id="8" name="Title 1">
            <a:extLst>
              <a:ext uri="{FF2B5EF4-FFF2-40B4-BE49-F238E27FC236}">
                <a16:creationId xmlns:a16="http://schemas.microsoft.com/office/drawing/2014/main" id="{13F57ECA-BA0E-2D11-DF59-E9A1CDD94D82}"/>
              </a:ext>
            </a:extLst>
          </p:cNvPr>
          <p:cNvSpPr txBox="1">
            <a:spLocks/>
          </p:cNvSpPr>
          <p:nvPr/>
        </p:nvSpPr>
        <p:spPr>
          <a:xfrm>
            <a:off x="461554" y="5369730"/>
            <a:ext cx="11268891" cy="927305"/>
          </a:xfrm>
          <a:prstGeom prst="roundRect">
            <a:avLst>
              <a:gd name="adj" fmla="val 21923"/>
            </a:avLst>
          </a:prstGeom>
          <a:solidFill>
            <a:srgbClr val="0070C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u="sng" dirty="0">
                <a:solidFill>
                  <a:srgbClr val="FFFF00"/>
                </a:solidFill>
                <a:latin typeface="Andika"/>
                <a:ea typeface="Andika"/>
                <a:cs typeface="Andika"/>
              </a:rPr>
              <a:t>Liber</a:t>
            </a:r>
            <a:r>
              <a:rPr lang="en-GB" dirty="0">
                <a:solidFill>
                  <a:schemeClr val="bg1"/>
                </a:solidFill>
                <a:latin typeface="Andika"/>
                <a:ea typeface="Andika"/>
                <a:cs typeface="Andika"/>
              </a:rPr>
              <a:t> means </a:t>
            </a:r>
            <a:r>
              <a:rPr lang="en-GB" dirty="0">
                <a:solidFill>
                  <a:srgbClr val="FFFF00"/>
                </a:solidFill>
                <a:latin typeface="Andika"/>
                <a:ea typeface="Andika"/>
                <a:cs typeface="Andika"/>
              </a:rPr>
              <a:t>freedom</a:t>
            </a:r>
            <a:r>
              <a:rPr lang="en-GB" dirty="0">
                <a:solidFill>
                  <a:schemeClr val="bg1"/>
                </a:solidFill>
                <a:latin typeface="Andika"/>
                <a:ea typeface="Andika"/>
                <a:cs typeface="Andika"/>
              </a:rPr>
              <a:t>!</a:t>
            </a:r>
          </a:p>
        </p:txBody>
      </p:sp>
      <p:pic>
        <p:nvPicPr>
          <p:cNvPr id="7" name="Picture 6" descr="A close-up of a toy&#10;&#10;Description automatically generated with medium confidence">
            <a:extLst>
              <a:ext uri="{FF2B5EF4-FFF2-40B4-BE49-F238E27FC236}">
                <a16:creationId xmlns:a16="http://schemas.microsoft.com/office/drawing/2014/main" id="{3BCC8543-7B8D-F0F1-64E8-334E936C584B}"/>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0707141" y="4877010"/>
            <a:ext cx="1484859" cy="1913138"/>
          </a:xfrm>
          <a:prstGeom prst="rect">
            <a:avLst/>
          </a:prstGeom>
        </p:spPr>
      </p:pic>
    </p:spTree>
    <p:extLst>
      <p:ext uri="{BB962C8B-B14F-4D97-AF65-F5344CB8AC3E}">
        <p14:creationId xmlns:p14="http://schemas.microsoft.com/office/powerpoint/2010/main" val="39846655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8"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picture containing outdoor, light, outdoor object, day&#10;&#10;Description automatically generated">
            <a:extLst>
              <a:ext uri="{FF2B5EF4-FFF2-40B4-BE49-F238E27FC236}">
                <a16:creationId xmlns:a16="http://schemas.microsoft.com/office/drawing/2014/main" id="{C7047B06-1BC9-57C2-4284-83D2CD305D07}"/>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0" y="0"/>
            <a:ext cx="12191999" cy="6858000"/>
          </a:xfrm>
          <a:prstGeom prst="rect">
            <a:avLst/>
          </a:prstGeom>
        </p:spPr>
      </p:pic>
      <p:sp>
        <p:nvSpPr>
          <p:cNvPr id="4" name="AutoShape 2">
            <a:extLst>
              <a:ext uri="{FF2B5EF4-FFF2-40B4-BE49-F238E27FC236}">
                <a16:creationId xmlns:a16="http://schemas.microsoft.com/office/drawing/2014/main" id="{A3335C60-C97A-3C98-A8B5-1CC2E02370B7}"/>
              </a:ext>
            </a:extLst>
          </p:cNvPr>
          <p:cNvSpPr>
            <a:spLocks noChangeAspect="1" noChangeArrowheads="1"/>
          </p:cNvSpPr>
          <p:nvPr/>
        </p:nvSpPr>
        <p:spPr bwMode="auto">
          <a:xfrm>
            <a:off x="5943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5" name="Picture 4" descr="A small cup of doughnuts on a shelf&#10;&#10;AI-generated content may be incorrect.">
            <a:extLst>
              <a:ext uri="{FF2B5EF4-FFF2-40B4-BE49-F238E27FC236}">
                <a16:creationId xmlns:a16="http://schemas.microsoft.com/office/drawing/2014/main" id="{319AEF37-3CB4-70F3-B494-B0BD341473F7}"/>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588031" y="1458225"/>
            <a:ext cx="3785198" cy="5049017"/>
          </a:xfrm>
          <a:prstGeom prst="rect">
            <a:avLst/>
          </a:prstGeom>
        </p:spPr>
      </p:pic>
      <p:pic>
        <p:nvPicPr>
          <p:cNvPr id="8" name="Picture 7" descr="A picture containing text, vector graphics&#10;&#10;Description automatically generated">
            <a:extLst>
              <a:ext uri="{FF2B5EF4-FFF2-40B4-BE49-F238E27FC236}">
                <a16:creationId xmlns:a16="http://schemas.microsoft.com/office/drawing/2014/main" id="{D2ACC150-B2AF-B106-56EE-90957CCBD5AF}"/>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9099176" y="2917192"/>
            <a:ext cx="2945165" cy="3803977"/>
          </a:xfrm>
          <a:prstGeom prst="rect">
            <a:avLst/>
          </a:prstGeom>
          <a:effectLst>
            <a:outerShdw blurRad="63500" sx="102000" sy="102000" algn="ctr" rotWithShape="0">
              <a:prstClr val="black">
                <a:alpha val="40000"/>
              </a:prstClr>
            </a:outerShdw>
          </a:effectLst>
        </p:spPr>
      </p:pic>
      <p:sp>
        <p:nvSpPr>
          <p:cNvPr id="9" name="Title 1">
            <a:extLst>
              <a:ext uri="{FF2B5EF4-FFF2-40B4-BE49-F238E27FC236}">
                <a16:creationId xmlns:a16="http://schemas.microsoft.com/office/drawing/2014/main" id="{1AA40C4A-9A17-D5EE-43E7-5DAA58E69125}"/>
              </a:ext>
            </a:extLst>
          </p:cNvPr>
          <p:cNvSpPr>
            <a:spLocks noGrp="1"/>
          </p:cNvSpPr>
          <p:nvPr>
            <p:ph type="title"/>
          </p:nvPr>
        </p:nvSpPr>
        <p:spPr>
          <a:xfrm>
            <a:off x="304799" y="365125"/>
            <a:ext cx="11591925" cy="1325563"/>
          </a:xfrm>
        </p:spPr>
        <p:txBody>
          <a:bodyPr>
            <a:noAutofit/>
          </a:bodyPr>
          <a:lstStyle/>
          <a:p>
            <a:pPr algn="ctr"/>
            <a:r>
              <a:rPr lang="en-GB" sz="5400" b="1" dirty="0">
                <a:solidFill>
                  <a:schemeClr val="bg1"/>
                </a:solidFill>
                <a:latin typeface="Andika" panose="02000000000000000000" pitchFamily="2" charset="0"/>
                <a:ea typeface="Andika" panose="02000000000000000000" pitchFamily="2" charset="0"/>
                <a:cs typeface="Andika" panose="02000000000000000000" pitchFamily="2" charset="0"/>
              </a:rPr>
              <a:t>Scrambler has been scrambling!</a:t>
            </a:r>
          </a:p>
        </p:txBody>
      </p:sp>
      <p:pic>
        <p:nvPicPr>
          <p:cNvPr id="3" name="Picture 2" descr="A sign on a glass case&#10;&#10;AI-generated content may be incorrect.">
            <a:extLst>
              <a:ext uri="{FF2B5EF4-FFF2-40B4-BE49-F238E27FC236}">
                <a16:creationId xmlns:a16="http://schemas.microsoft.com/office/drawing/2014/main" id="{B71945FA-36CA-BA13-FFDA-18CFCED96C5E}"/>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493991" y="1458225"/>
            <a:ext cx="4449609" cy="5034650"/>
          </a:xfrm>
          <a:prstGeom prst="rect">
            <a:avLst/>
          </a:prstGeom>
        </p:spPr>
      </p:pic>
    </p:spTree>
    <p:extLst>
      <p:ext uri="{BB962C8B-B14F-4D97-AF65-F5344CB8AC3E}">
        <p14:creationId xmlns:p14="http://schemas.microsoft.com/office/powerpoint/2010/main" val="374688666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2" descr="Flag of Italy - Wikipedia">
            <a:extLst>
              <a:ext uri="{FF2B5EF4-FFF2-40B4-BE49-F238E27FC236}">
                <a16:creationId xmlns:a16="http://schemas.microsoft.com/office/drawing/2014/main" id="{191502DD-7090-32DD-8E77-B267ACB860EB}"/>
              </a:ext>
            </a:extLst>
          </p:cNvPr>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8709" y="4899"/>
            <a:ext cx="12183291" cy="8122194"/>
          </a:xfrm>
          <a:prstGeom prst="rect">
            <a:avLst/>
          </a:prstGeom>
          <a:noFill/>
          <a:extLst>
            <a:ext uri="{909E8E84-426E-40DD-AFC4-6F175D3DCCD1}">
              <a14:hiddenFill xmlns:a14="http://schemas.microsoft.com/office/drawing/2010/main">
                <a:solidFill>
                  <a:srgbClr val="FFFFFF"/>
                </a:solidFill>
              </a14:hiddenFill>
            </a:ext>
          </a:extLst>
        </p:spPr>
      </p:pic>
      <p:sp>
        <p:nvSpPr>
          <p:cNvPr id="3" name="Content Placeholder 2">
            <a:extLst>
              <a:ext uri="{FF2B5EF4-FFF2-40B4-BE49-F238E27FC236}">
                <a16:creationId xmlns:a16="http://schemas.microsoft.com/office/drawing/2014/main" id="{FA79B487-2B39-D1FB-C619-7086E17203C8}"/>
              </a:ext>
            </a:extLst>
          </p:cNvPr>
          <p:cNvSpPr>
            <a:spLocks noGrp="1"/>
          </p:cNvSpPr>
          <p:nvPr>
            <p:ph idx="1"/>
          </p:nvPr>
        </p:nvSpPr>
        <p:spPr>
          <a:xfrm>
            <a:off x="600891" y="1550126"/>
            <a:ext cx="11338560" cy="3965382"/>
          </a:xfrm>
          <a:prstGeom prst="roundRect">
            <a:avLst/>
          </a:prstGeom>
          <a:solidFill>
            <a:srgbClr val="00B050"/>
          </a:solidFill>
          <a:effectLst>
            <a:outerShdw blurRad="50800" dist="38100" dir="5400000" algn="t" rotWithShape="0">
              <a:prstClr val="black">
                <a:alpha val="40000"/>
              </a:prstClr>
            </a:outerShdw>
          </a:effectLst>
        </p:spPr>
        <p:txBody>
          <a:bodyPr>
            <a:normAutofit/>
          </a:bodyPr>
          <a:lstStyle/>
          <a:p>
            <a:pPr marL="0" indent="0" algn="ctr">
              <a:buNone/>
            </a:pPr>
            <a:endParaRPr lang="en-GB" sz="4400" dirty="0">
              <a:solidFill>
                <a:schemeClr val="bg1"/>
              </a:solidFill>
            </a:endParaRPr>
          </a:p>
          <a:p>
            <a:pPr marL="0" indent="0" algn="ctr">
              <a:buNone/>
            </a:pPr>
            <a:endParaRPr lang="en-GB" sz="4400" dirty="0">
              <a:solidFill>
                <a:schemeClr val="bg1"/>
              </a:solidFill>
            </a:endParaRPr>
          </a:p>
        </p:txBody>
      </p:sp>
      <p:sp>
        <p:nvSpPr>
          <p:cNvPr id="2" name="TextBox 1">
            <a:extLst>
              <a:ext uri="{FF2B5EF4-FFF2-40B4-BE49-F238E27FC236}">
                <a16:creationId xmlns:a16="http://schemas.microsoft.com/office/drawing/2014/main" id="{871F52B6-B1E5-A1FF-1BD3-5FF6AF4DC0F8}"/>
              </a:ext>
            </a:extLst>
          </p:cNvPr>
          <p:cNvSpPr txBox="1"/>
          <p:nvPr/>
        </p:nvSpPr>
        <p:spPr>
          <a:xfrm>
            <a:off x="3962757" y="2476321"/>
            <a:ext cx="7639291" cy="1938992"/>
          </a:xfrm>
          <a:prstGeom prst="rect">
            <a:avLst/>
          </a:prstGeom>
          <a:noFill/>
        </p:spPr>
        <p:txBody>
          <a:bodyPr wrap="square" rtlCol="0" anchor="ctr">
            <a:spAutoFit/>
          </a:bodyPr>
          <a:lstStyle/>
          <a:p>
            <a:pPr algn="ctr"/>
            <a:r>
              <a:rPr lang="en-GB" sz="4000" dirty="0">
                <a:solidFill>
                  <a:schemeClr val="bg1"/>
                </a:solidFill>
                <a:latin typeface="Andika" panose="02000000000000000000" pitchFamily="2" charset="0"/>
              </a:rPr>
              <a:t>The word “liber” means </a:t>
            </a:r>
          </a:p>
          <a:p>
            <a:pPr algn="ctr"/>
            <a:r>
              <a:rPr lang="en-GB" sz="4000" dirty="0">
                <a:solidFill>
                  <a:schemeClr val="bg1"/>
                </a:solidFill>
                <a:latin typeface="Andika" panose="02000000000000000000" pitchFamily="2" charset="0"/>
              </a:rPr>
              <a:t>free in Latin . </a:t>
            </a:r>
          </a:p>
          <a:p>
            <a:pPr algn="ctr"/>
            <a:endParaRPr lang="en-GB" sz="4000" dirty="0">
              <a:solidFill>
                <a:schemeClr val="bg1"/>
              </a:solidFill>
              <a:latin typeface="Andika" panose="02000000000000000000" pitchFamily="2" charset="0"/>
            </a:endParaRPr>
          </a:p>
        </p:txBody>
      </p:sp>
      <p:sp>
        <p:nvSpPr>
          <p:cNvPr id="7" name="TextBox 6">
            <a:extLst>
              <a:ext uri="{FF2B5EF4-FFF2-40B4-BE49-F238E27FC236}">
                <a16:creationId xmlns:a16="http://schemas.microsoft.com/office/drawing/2014/main" id="{9E4AE5D9-55E4-6C1F-D103-3A437FDA86F0}"/>
              </a:ext>
            </a:extLst>
          </p:cNvPr>
          <p:cNvSpPr txBox="1"/>
          <p:nvPr/>
        </p:nvSpPr>
        <p:spPr>
          <a:xfrm>
            <a:off x="1998461" y="4955335"/>
            <a:ext cx="2304376" cy="369332"/>
          </a:xfrm>
          <a:prstGeom prst="rect">
            <a:avLst/>
          </a:prstGeom>
          <a:noFill/>
        </p:spPr>
        <p:txBody>
          <a:bodyPr wrap="square" rtlCol="0">
            <a:spAutoFit/>
          </a:bodyPr>
          <a:lstStyle/>
          <a:p>
            <a:r>
              <a:rPr lang="en-GB" dirty="0">
                <a:solidFill>
                  <a:schemeClr val="bg1"/>
                </a:solidFill>
                <a:latin typeface="Andika" panose="02000000000000000000" pitchFamily="2" charset="0"/>
              </a:rPr>
              <a:t>The Colosseum</a:t>
            </a:r>
          </a:p>
        </p:txBody>
      </p:sp>
      <p:pic>
        <p:nvPicPr>
          <p:cNvPr id="8" name="Picture 7" descr="A picture containing building, outdoor, old, stone&#10;&#10;Description automatically generated">
            <a:extLst>
              <a:ext uri="{FF2B5EF4-FFF2-40B4-BE49-F238E27FC236}">
                <a16:creationId xmlns:a16="http://schemas.microsoft.com/office/drawing/2014/main" id="{A9815D48-2CB1-0E5C-F397-3AA91E14051E}"/>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414046" y="1545190"/>
            <a:ext cx="2548711" cy="3398281"/>
          </a:xfrm>
          <a:prstGeom prst="rect">
            <a:avLst/>
          </a:prstGeom>
        </p:spPr>
      </p:pic>
      <p:pic>
        <p:nvPicPr>
          <p:cNvPr id="11" name="Picture 10" descr="Icon&#10;&#10;Description automatically generated">
            <a:extLst>
              <a:ext uri="{FF2B5EF4-FFF2-40B4-BE49-F238E27FC236}">
                <a16:creationId xmlns:a16="http://schemas.microsoft.com/office/drawing/2014/main" id="{3DE4136C-1A9B-C8B1-CB80-81DB04B3095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5548" y="4065996"/>
            <a:ext cx="2354089" cy="2991896"/>
          </a:xfrm>
          <a:prstGeom prst="rect">
            <a:avLst/>
          </a:prstGeom>
        </p:spPr>
      </p:pic>
    </p:spTree>
    <p:extLst>
      <p:ext uri="{BB962C8B-B14F-4D97-AF65-F5344CB8AC3E}">
        <p14:creationId xmlns:p14="http://schemas.microsoft.com/office/powerpoint/2010/main" val="355727956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8AAF3AB-40AF-2C1D-3A1D-D584081F5B61}"/>
            </a:ext>
          </a:extLst>
        </p:cNvPr>
        <p:cNvGrpSpPr/>
        <p:nvPr/>
      </p:nvGrpSpPr>
      <p:grpSpPr>
        <a:xfrm>
          <a:off x="0" y="0"/>
          <a:ext cx="0" cy="0"/>
          <a:chOff x="0" y="0"/>
          <a:chExt cx="0" cy="0"/>
        </a:xfrm>
      </p:grpSpPr>
      <p:pic>
        <p:nvPicPr>
          <p:cNvPr id="1026" name="Picture 2" descr="Flag of France | History &amp; Meaning ...">
            <a:extLst>
              <a:ext uri="{FF2B5EF4-FFF2-40B4-BE49-F238E27FC236}">
                <a16:creationId xmlns:a16="http://schemas.microsoft.com/office/drawing/2014/main" id="{56AABAF9-C4D0-418C-0B0C-7B922DD5775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8113222"/>
          </a:xfrm>
          <a:prstGeom prst="rect">
            <a:avLst/>
          </a:prstGeom>
          <a:noFill/>
          <a:extLst>
            <a:ext uri="{909E8E84-426E-40DD-AFC4-6F175D3DCCD1}">
              <a14:hiddenFill xmlns:a14="http://schemas.microsoft.com/office/drawing/2010/main">
                <a:solidFill>
                  <a:srgbClr val="FFFFFF"/>
                </a:solidFill>
              </a14:hiddenFill>
            </a:ext>
          </a:extLst>
        </p:spPr>
      </p:pic>
      <p:sp>
        <p:nvSpPr>
          <p:cNvPr id="3" name="Content Placeholder 2">
            <a:extLst>
              <a:ext uri="{FF2B5EF4-FFF2-40B4-BE49-F238E27FC236}">
                <a16:creationId xmlns:a16="http://schemas.microsoft.com/office/drawing/2014/main" id="{F01F89B7-5A17-19A4-CE49-65051B93FE68}"/>
              </a:ext>
            </a:extLst>
          </p:cNvPr>
          <p:cNvSpPr>
            <a:spLocks noGrp="1"/>
          </p:cNvSpPr>
          <p:nvPr>
            <p:ph idx="1"/>
          </p:nvPr>
        </p:nvSpPr>
        <p:spPr>
          <a:xfrm>
            <a:off x="600891" y="1177601"/>
            <a:ext cx="11338560" cy="5178229"/>
          </a:xfrm>
          <a:prstGeom prst="roundRect">
            <a:avLst/>
          </a:prstGeom>
          <a:solidFill>
            <a:schemeClr val="accent1">
              <a:lumMod val="75000"/>
            </a:schemeClr>
          </a:solidFill>
          <a:effectLst>
            <a:outerShdw blurRad="50800" dist="38100" dir="5400000" algn="t" rotWithShape="0">
              <a:prstClr val="black">
                <a:alpha val="40000"/>
              </a:prstClr>
            </a:outerShdw>
          </a:effectLst>
        </p:spPr>
        <p:txBody>
          <a:bodyPr>
            <a:normAutofit/>
          </a:bodyPr>
          <a:lstStyle/>
          <a:p>
            <a:pPr marL="0" indent="0" algn="ctr">
              <a:buNone/>
            </a:pPr>
            <a:endParaRPr lang="en-GB" sz="4400" dirty="0">
              <a:solidFill>
                <a:schemeClr val="bg1"/>
              </a:solidFill>
            </a:endParaRPr>
          </a:p>
          <a:p>
            <a:pPr marL="0" indent="0" algn="ctr">
              <a:buNone/>
            </a:pPr>
            <a:endParaRPr lang="en-GB" sz="4400" dirty="0">
              <a:solidFill>
                <a:schemeClr val="bg1"/>
              </a:solidFill>
            </a:endParaRPr>
          </a:p>
        </p:txBody>
      </p:sp>
      <p:sp>
        <p:nvSpPr>
          <p:cNvPr id="2" name="TextBox 1">
            <a:extLst>
              <a:ext uri="{FF2B5EF4-FFF2-40B4-BE49-F238E27FC236}">
                <a16:creationId xmlns:a16="http://schemas.microsoft.com/office/drawing/2014/main" id="{F17EB783-5A51-B037-6D23-81D9A7554EDE}"/>
              </a:ext>
            </a:extLst>
          </p:cNvPr>
          <p:cNvSpPr txBox="1"/>
          <p:nvPr/>
        </p:nvSpPr>
        <p:spPr>
          <a:xfrm>
            <a:off x="3951818" y="1566112"/>
            <a:ext cx="7639291" cy="4401205"/>
          </a:xfrm>
          <a:prstGeom prst="rect">
            <a:avLst/>
          </a:prstGeom>
          <a:noFill/>
        </p:spPr>
        <p:txBody>
          <a:bodyPr wrap="square" rtlCol="0" anchor="ctr">
            <a:spAutoFit/>
          </a:bodyPr>
          <a:lstStyle/>
          <a:p>
            <a:pPr algn="ctr"/>
            <a:r>
              <a:rPr lang="en-GB" sz="4000" dirty="0">
                <a:solidFill>
                  <a:schemeClr val="bg1"/>
                </a:solidFill>
                <a:latin typeface="Andika" panose="02000000000000000000" pitchFamily="2" charset="0"/>
              </a:rPr>
              <a:t>The French have a national motto: </a:t>
            </a:r>
            <a:br>
              <a:rPr lang="en-GB" sz="4000" dirty="0">
                <a:solidFill>
                  <a:schemeClr val="bg1"/>
                </a:solidFill>
                <a:latin typeface="Andika" panose="02000000000000000000" pitchFamily="2" charset="0"/>
              </a:rPr>
            </a:br>
            <a:endParaRPr lang="en-GB" sz="4000" dirty="0">
              <a:solidFill>
                <a:schemeClr val="bg1"/>
              </a:solidFill>
              <a:latin typeface="Andika" panose="02000000000000000000" pitchFamily="2" charset="0"/>
            </a:endParaRPr>
          </a:p>
          <a:p>
            <a:pPr algn="ctr"/>
            <a:r>
              <a:rPr lang="en-GB" sz="4000" dirty="0">
                <a:solidFill>
                  <a:schemeClr val="bg1"/>
                </a:solidFill>
                <a:latin typeface="Andika" panose="02000000000000000000" pitchFamily="2" charset="0"/>
              </a:rPr>
              <a:t>"Liberté, Égalité, Fraternité“</a:t>
            </a:r>
          </a:p>
          <a:p>
            <a:pPr algn="ctr"/>
            <a:endParaRPr lang="en-GB" sz="4000" dirty="0">
              <a:solidFill>
                <a:schemeClr val="bg1"/>
              </a:solidFill>
              <a:latin typeface="Andika" panose="02000000000000000000" pitchFamily="2" charset="0"/>
            </a:endParaRPr>
          </a:p>
          <a:p>
            <a:pPr algn="ctr"/>
            <a:r>
              <a:rPr lang="en-GB" sz="4000" dirty="0">
                <a:solidFill>
                  <a:schemeClr val="bg1"/>
                </a:solidFill>
                <a:latin typeface="Andika" panose="02000000000000000000" pitchFamily="2" charset="0"/>
              </a:rPr>
              <a:t>Can you guess what this means?</a:t>
            </a:r>
          </a:p>
        </p:txBody>
      </p:sp>
      <p:sp>
        <p:nvSpPr>
          <p:cNvPr id="7" name="TextBox 6">
            <a:extLst>
              <a:ext uri="{FF2B5EF4-FFF2-40B4-BE49-F238E27FC236}">
                <a16:creationId xmlns:a16="http://schemas.microsoft.com/office/drawing/2014/main" id="{C5622383-41FA-CF5B-260D-E420A0BB6951}"/>
              </a:ext>
            </a:extLst>
          </p:cNvPr>
          <p:cNvSpPr txBox="1"/>
          <p:nvPr/>
        </p:nvSpPr>
        <p:spPr>
          <a:xfrm>
            <a:off x="1885138" y="5192612"/>
            <a:ext cx="2304376" cy="369332"/>
          </a:xfrm>
          <a:prstGeom prst="rect">
            <a:avLst/>
          </a:prstGeom>
          <a:noFill/>
        </p:spPr>
        <p:txBody>
          <a:bodyPr wrap="square" rtlCol="0">
            <a:spAutoFit/>
          </a:bodyPr>
          <a:lstStyle/>
          <a:p>
            <a:r>
              <a:rPr lang="en-GB" dirty="0">
                <a:solidFill>
                  <a:schemeClr val="bg1"/>
                </a:solidFill>
                <a:latin typeface="Andika" panose="02000000000000000000" pitchFamily="2" charset="0"/>
              </a:rPr>
              <a:t>The Eiffel Tower</a:t>
            </a:r>
          </a:p>
        </p:txBody>
      </p:sp>
      <p:pic>
        <p:nvPicPr>
          <p:cNvPr id="1028" name="Picture 4" descr="Eiffel Tower - Wikipedia">
            <a:extLst>
              <a:ext uri="{FF2B5EF4-FFF2-40B4-BE49-F238E27FC236}">
                <a16:creationId xmlns:a16="http://schemas.microsoft.com/office/drawing/2014/main" id="{C76B6B34-5395-1F5D-D99A-44181744EEF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54861" y="1177601"/>
            <a:ext cx="2381250" cy="39624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2077154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A581399-88AB-9B38-C7C4-3FDBD785CC74}"/>
            </a:ext>
          </a:extLst>
        </p:cNvPr>
        <p:cNvGrpSpPr/>
        <p:nvPr/>
      </p:nvGrpSpPr>
      <p:grpSpPr>
        <a:xfrm>
          <a:off x="0" y="0"/>
          <a:ext cx="0" cy="0"/>
          <a:chOff x="0" y="0"/>
          <a:chExt cx="0" cy="0"/>
        </a:xfrm>
      </p:grpSpPr>
      <p:pic>
        <p:nvPicPr>
          <p:cNvPr id="1026" name="Picture 2" descr="Flag of France | History &amp; Meaning ...">
            <a:extLst>
              <a:ext uri="{FF2B5EF4-FFF2-40B4-BE49-F238E27FC236}">
                <a16:creationId xmlns:a16="http://schemas.microsoft.com/office/drawing/2014/main" id="{CC0EACE9-A8E6-C9EE-21D5-9C6B22C04EB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8113222"/>
          </a:xfrm>
          <a:prstGeom prst="rect">
            <a:avLst/>
          </a:prstGeom>
          <a:noFill/>
          <a:extLst>
            <a:ext uri="{909E8E84-426E-40DD-AFC4-6F175D3DCCD1}">
              <a14:hiddenFill xmlns:a14="http://schemas.microsoft.com/office/drawing/2010/main">
                <a:solidFill>
                  <a:srgbClr val="FFFFFF"/>
                </a:solidFill>
              </a14:hiddenFill>
            </a:ext>
          </a:extLst>
        </p:spPr>
      </p:pic>
      <p:sp>
        <p:nvSpPr>
          <p:cNvPr id="3" name="Content Placeholder 2">
            <a:extLst>
              <a:ext uri="{FF2B5EF4-FFF2-40B4-BE49-F238E27FC236}">
                <a16:creationId xmlns:a16="http://schemas.microsoft.com/office/drawing/2014/main" id="{38EE5535-2DD4-6C5F-9978-F5093176F8D2}"/>
              </a:ext>
            </a:extLst>
          </p:cNvPr>
          <p:cNvSpPr>
            <a:spLocks noGrp="1"/>
          </p:cNvSpPr>
          <p:nvPr>
            <p:ph idx="1"/>
          </p:nvPr>
        </p:nvSpPr>
        <p:spPr>
          <a:xfrm>
            <a:off x="438150" y="366290"/>
            <a:ext cx="11338560" cy="6800850"/>
          </a:xfrm>
          <a:prstGeom prst="roundRect">
            <a:avLst/>
          </a:prstGeom>
          <a:solidFill>
            <a:schemeClr val="accent1">
              <a:lumMod val="75000"/>
            </a:schemeClr>
          </a:solidFill>
          <a:effectLst>
            <a:outerShdw blurRad="50800" dist="38100" dir="5400000" algn="t" rotWithShape="0">
              <a:prstClr val="black">
                <a:alpha val="40000"/>
              </a:prstClr>
            </a:outerShdw>
          </a:effectLst>
        </p:spPr>
        <p:txBody>
          <a:bodyPr>
            <a:normAutofit/>
          </a:bodyPr>
          <a:lstStyle/>
          <a:p>
            <a:pPr marL="0" indent="0" algn="ctr">
              <a:buNone/>
            </a:pPr>
            <a:endParaRPr lang="en-GB" sz="4400" dirty="0">
              <a:solidFill>
                <a:schemeClr val="bg1"/>
              </a:solidFill>
            </a:endParaRPr>
          </a:p>
          <a:p>
            <a:pPr marL="0" indent="0" algn="ctr">
              <a:buNone/>
            </a:pPr>
            <a:endParaRPr lang="en-GB" sz="4400" dirty="0">
              <a:solidFill>
                <a:schemeClr val="bg1"/>
              </a:solidFill>
            </a:endParaRPr>
          </a:p>
        </p:txBody>
      </p:sp>
      <p:sp>
        <p:nvSpPr>
          <p:cNvPr id="2" name="TextBox 1">
            <a:extLst>
              <a:ext uri="{FF2B5EF4-FFF2-40B4-BE49-F238E27FC236}">
                <a16:creationId xmlns:a16="http://schemas.microsoft.com/office/drawing/2014/main" id="{0A693290-255E-0D89-AC10-45AB4A3AB8C1}"/>
              </a:ext>
            </a:extLst>
          </p:cNvPr>
          <p:cNvSpPr txBox="1"/>
          <p:nvPr/>
        </p:nvSpPr>
        <p:spPr>
          <a:xfrm>
            <a:off x="790575" y="642783"/>
            <a:ext cx="10963275" cy="6247864"/>
          </a:xfrm>
          <a:prstGeom prst="rect">
            <a:avLst/>
          </a:prstGeom>
          <a:noFill/>
        </p:spPr>
        <p:txBody>
          <a:bodyPr wrap="square" rtlCol="0" anchor="ctr">
            <a:spAutoFit/>
          </a:bodyPr>
          <a:lstStyle/>
          <a:p>
            <a:pPr algn="ctr"/>
            <a:r>
              <a:rPr lang="en-GB" sz="4000" dirty="0">
                <a:solidFill>
                  <a:schemeClr val="bg1"/>
                </a:solidFill>
                <a:latin typeface="Andika" panose="02000000000000000000" pitchFamily="2" charset="0"/>
              </a:rPr>
              <a:t>"Liberté, Égalité, Fraternité“</a:t>
            </a:r>
          </a:p>
          <a:p>
            <a:pPr algn="ctr"/>
            <a:endParaRPr lang="en-GB" sz="4000" dirty="0">
              <a:solidFill>
                <a:schemeClr val="bg1"/>
              </a:solidFill>
              <a:latin typeface="Andika" panose="02000000000000000000" pitchFamily="2" charset="0"/>
            </a:endParaRPr>
          </a:p>
          <a:p>
            <a:r>
              <a:rPr lang="en-GB" sz="4000" dirty="0">
                <a:solidFill>
                  <a:schemeClr val="bg1"/>
                </a:solidFill>
                <a:latin typeface="Andika" panose="02000000000000000000" pitchFamily="2" charset="0"/>
              </a:rPr>
              <a:t>It represents the core values of freedom, equal rights, and brotherhood among citizens. </a:t>
            </a:r>
            <a:br>
              <a:rPr lang="en-GB" sz="4000" dirty="0">
                <a:solidFill>
                  <a:schemeClr val="bg1"/>
                </a:solidFill>
                <a:latin typeface="Andika" panose="02000000000000000000" pitchFamily="2" charset="0"/>
              </a:rPr>
            </a:br>
            <a:br>
              <a:rPr lang="en-GB" sz="4000" dirty="0">
                <a:solidFill>
                  <a:schemeClr val="bg1"/>
                </a:solidFill>
                <a:latin typeface="Andika" panose="02000000000000000000" pitchFamily="2" charset="0"/>
              </a:rPr>
            </a:br>
            <a:r>
              <a:rPr lang="en-GB" sz="4000" dirty="0">
                <a:solidFill>
                  <a:schemeClr val="bg1"/>
                </a:solidFill>
                <a:latin typeface="Andika" panose="02000000000000000000" pitchFamily="2" charset="0"/>
              </a:rPr>
              <a:t>These principles are fundamental to French democracy and continue to symbolize the country's commitment to human rights and social justice.</a:t>
            </a:r>
          </a:p>
        </p:txBody>
      </p:sp>
    </p:spTree>
    <p:extLst>
      <p:ext uri="{BB962C8B-B14F-4D97-AF65-F5344CB8AC3E}">
        <p14:creationId xmlns:p14="http://schemas.microsoft.com/office/powerpoint/2010/main" val="262357380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E1435B2-5865-165B-97AF-D7490F9262AD}"/>
            </a:ext>
          </a:extLst>
        </p:cNvPr>
        <p:cNvGrpSpPr/>
        <p:nvPr/>
      </p:nvGrpSpPr>
      <p:grpSpPr>
        <a:xfrm>
          <a:off x="0" y="0"/>
          <a:ext cx="0" cy="0"/>
          <a:chOff x="0" y="0"/>
          <a:chExt cx="0" cy="0"/>
        </a:xfrm>
      </p:grpSpPr>
      <p:pic>
        <p:nvPicPr>
          <p:cNvPr id="1026" name="Picture 2" descr="Flag of France | History &amp; Meaning ...">
            <a:extLst>
              <a:ext uri="{FF2B5EF4-FFF2-40B4-BE49-F238E27FC236}">
                <a16:creationId xmlns:a16="http://schemas.microsoft.com/office/drawing/2014/main" id="{6AA6FC5A-680A-3D61-6F4F-E6E9C4D1CC4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8113222"/>
          </a:xfrm>
          <a:prstGeom prst="rect">
            <a:avLst/>
          </a:prstGeom>
          <a:noFill/>
          <a:extLst>
            <a:ext uri="{909E8E84-426E-40DD-AFC4-6F175D3DCCD1}">
              <a14:hiddenFill xmlns:a14="http://schemas.microsoft.com/office/drawing/2010/main">
                <a:solidFill>
                  <a:srgbClr val="FFFFFF"/>
                </a:solidFill>
              </a14:hiddenFill>
            </a:ext>
          </a:extLst>
        </p:spPr>
      </p:pic>
      <p:sp>
        <p:nvSpPr>
          <p:cNvPr id="3" name="Content Placeholder 2">
            <a:extLst>
              <a:ext uri="{FF2B5EF4-FFF2-40B4-BE49-F238E27FC236}">
                <a16:creationId xmlns:a16="http://schemas.microsoft.com/office/drawing/2014/main" id="{71B58411-24B1-338F-CDF3-36D23173FFD2}"/>
              </a:ext>
            </a:extLst>
          </p:cNvPr>
          <p:cNvSpPr>
            <a:spLocks noGrp="1"/>
          </p:cNvSpPr>
          <p:nvPr>
            <p:ph idx="1"/>
          </p:nvPr>
        </p:nvSpPr>
        <p:spPr>
          <a:xfrm>
            <a:off x="438150" y="366290"/>
            <a:ext cx="11338560" cy="6800850"/>
          </a:xfrm>
          <a:prstGeom prst="roundRect">
            <a:avLst/>
          </a:prstGeom>
          <a:solidFill>
            <a:schemeClr val="accent1">
              <a:lumMod val="75000"/>
            </a:schemeClr>
          </a:solidFill>
          <a:effectLst>
            <a:outerShdw blurRad="50800" dist="38100" dir="5400000" algn="t" rotWithShape="0">
              <a:prstClr val="black">
                <a:alpha val="40000"/>
              </a:prstClr>
            </a:outerShdw>
          </a:effectLst>
        </p:spPr>
        <p:txBody>
          <a:bodyPr>
            <a:normAutofit/>
          </a:bodyPr>
          <a:lstStyle/>
          <a:p>
            <a:pPr marL="0" indent="0" algn="ctr">
              <a:buNone/>
            </a:pPr>
            <a:endParaRPr lang="en-GB" sz="4400" dirty="0">
              <a:solidFill>
                <a:schemeClr val="bg1"/>
              </a:solidFill>
            </a:endParaRPr>
          </a:p>
          <a:p>
            <a:pPr marL="0" indent="0" algn="ctr">
              <a:buNone/>
            </a:pPr>
            <a:endParaRPr lang="en-GB" sz="4400" dirty="0">
              <a:solidFill>
                <a:schemeClr val="bg1"/>
              </a:solidFill>
            </a:endParaRPr>
          </a:p>
        </p:txBody>
      </p:sp>
      <p:sp>
        <p:nvSpPr>
          <p:cNvPr id="2" name="TextBox 1">
            <a:extLst>
              <a:ext uri="{FF2B5EF4-FFF2-40B4-BE49-F238E27FC236}">
                <a16:creationId xmlns:a16="http://schemas.microsoft.com/office/drawing/2014/main" id="{04FD885F-D1A2-6F0A-AEA2-86ECDD99BA50}"/>
              </a:ext>
            </a:extLst>
          </p:cNvPr>
          <p:cNvSpPr txBox="1"/>
          <p:nvPr/>
        </p:nvSpPr>
        <p:spPr>
          <a:xfrm>
            <a:off x="880975" y="713637"/>
            <a:ext cx="10798447" cy="2554545"/>
          </a:xfrm>
          <a:prstGeom prst="rect">
            <a:avLst/>
          </a:prstGeom>
          <a:noFill/>
        </p:spPr>
        <p:txBody>
          <a:bodyPr wrap="square" rtlCol="0" anchor="ctr">
            <a:spAutoFit/>
          </a:bodyPr>
          <a:lstStyle/>
          <a:p>
            <a:pPr algn="ctr"/>
            <a:r>
              <a:rPr lang="en-GB" sz="4000" dirty="0">
                <a:solidFill>
                  <a:schemeClr val="bg1"/>
                </a:solidFill>
                <a:latin typeface="Andika" panose="02000000000000000000" pitchFamily="2" charset="0"/>
              </a:rPr>
              <a:t>"Liberté, Égalité, Fraternité“</a:t>
            </a:r>
          </a:p>
          <a:p>
            <a:pPr algn="ctr"/>
            <a:endParaRPr lang="en-GB" sz="4000" dirty="0">
              <a:solidFill>
                <a:schemeClr val="bg1"/>
              </a:solidFill>
              <a:latin typeface="Andika" panose="02000000000000000000" pitchFamily="2" charset="0"/>
            </a:endParaRPr>
          </a:p>
          <a:p>
            <a:r>
              <a:rPr lang="en-GB" sz="4000" dirty="0">
                <a:solidFill>
                  <a:schemeClr val="bg1"/>
                </a:solidFill>
                <a:latin typeface="Andika" panose="02000000000000000000" pitchFamily="2" charset="0"/>
              </a:rPr>
              <a:t>It originated in The French Revolution (1789-99). </a:t>
            </a:r>
          </a:p>
        </p:txBody>
      </p:sp>
      <p:pic>
        <p:nvPicPr>
          <p:cNvPr id="2050" name="Picture 2" descr="Thumbnail Image cartoon image of a guillotine">
            <a:extLst>
              <a:ext uri="{FF2B5EF4-FFF2-40B4-BE49-F238E27FC236}">
                <a16:creationId xmlns:a16="http://schemas.microsoft.com/office/drawing/2014/main" id="{9392348E-79D5-B25B-816F-97E930311F4C}"/>
              </a:ext>
            </a:extLst>
          </p:cNvPr>
          <p:cNvPicPr>
            <a:picLocks noChangeAspect="1" noChangeArrowheads="1"/>
          </p:cNvPicPr>
          <p:nvPr/>
        </p:nvPicPr>
        <p:blipFill>
          <a:blip r:embed="rId3">
            <a:extLst>
              <a:ext uri="{BEBA8EAE-BF5A-486C-A8C5-ECC9F3942E4B}">
                <a14:imgProps xmlns:a14="http://schemas.microsoft.com/office/drawing/2010/main">
                  <a14:imgLayer r:embed="rId4">
                    <a14:imgEffect>
                      <a14:backgroundRemoval t="10000" b="90000" l="10000" r="90000"/>
                    </a14:imgEffect>
                  </a14:imgLayer>
                </a14:imgProps>
              </a:ext>
              <a:ext uri="{28A0092B-C50C-407E-A947-70E740481C1C}">
                <a14:useLocalDpi xmlns:a14="http://schemas.microsoft.com/office/drawing/2010/main" val="0"/>
              </a:ext>
            </a:extLst>
          </a:blip>
          <a:srcRect/>
          <a:stretch>
            <a:fillRect/>
          </a:stretch>
        </p:blipFill>
        <p:spPr bwMode="auto">
          <a:xfrm>
            <a:off x="8424059" y="4222116"/>
            <a:ext cx="3975585" cy="3975585"/>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a:extLst>
              <a:ext uri="{FF2B5EF4-FFF2-40B4-BE49-F238E27FC236}">
                <a16:creationId xmlns:a16="http://schemas.microsoft.com/office/drawing/2014/main" id="{AADA684E-7DB4-D554-2367-EA2FE0B30379}"/>
              </a:ext>
            </a:extLst>
          </p:cNvPr>
          <p:cNvSpPr txBox="1"/>
          <p:nvPr/>
        </p:nvSpPr>
        <p:spPr>
          <a:xfrm>
            <a:off x="880975" y="3615528"/>
            <a:ext cx="8496942" cy="3170099"/>
          </a:xfrm>
          <a:prstGeom prst="rect">
            <a:avLst/>
          </a:prstGeom>
          <a:noFill/>
        </p:spPr>
        <p:txBody>
          <a:bodyPr wrap="square" rtlCol="0" anchor="ctr">
            <a:spAutoFit/>
          </a:bodyPr>
          <a:lstStyle/>
          <a:p>
            <a:r>
              <a:rPr lang="en-GB" sz="4000" dirty="0">
                <a:solidFill>
                  <a:schemeClr val="bg1"/>
                </a:solidFill>
                <a:latin typeface="Andika" panose="02000000000000000000" pitchFamily="2" charset="0"/>
              </a:rPr>
              <a:t>The Revolution led to the abolition of the French monarchy. It is symbolized by the guillotine and is celebrated on Bastille Day (July 14th).</a:t>
            </a:r>
          </a:p>
        </p:txBody>
      </p:sp>
    </p:spTree>
    <p:extLst>
      <p:ext uri="{BB962C8B-B14F-4D97-AF65-F5344CB8AC3E}">
        <p14:creationId xmlns:p14="http://schemas.microsoft.com/office/powerpoint/2010/main" val="408603175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Diagram, background pattern&#10;&#10;Description automatically generated">
            <a:extLst>
              <a:ext uri="{FF2B5EF4-FFF2-40B4-BE49-F238E27FC236}">
                <a16:creationId xmlns:a16="http://schemas.microsoft.com/office/drawing/2014/main" id="{8444E225-36C6-3A0D-7C87-B3CF4031B54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30" y="0"/>
            <a:ext cx="12187939" cy="6858000"/>
          </a:xfrm>
          <a:prstGeom prst="rect">
            <a:avLst/>
          </a:prstGeom>
        </p:spPr>
      </p:pic>
      <p:sp>
        <p:nvSpPr>
          <p:cNvPr id="3" name="Content Placeholder 2">
            <a:extLst>
              <a:ext uri="{FF2B5EF4-FFF2-40B4-BE49-F238E27FC236}">
                <a16:creationId xmlns:a16="http://schemas.microsoft.com/office/drawing/2014/main" id="{FA79B487-2B39-D1FB-C619-7086E17203C8}"/>
              </a:ext>
            </a:extLst>
          </p:cNvPr>
          <p:cNvSpPr>
            <a:spLocks noGrp="1"/>
          </p:cNvSpPr>
          <p:nvPr>
            <p:ph idx="1"/>
          </p:nvPr>
        </p:nvSpPr>
        <p:spPr>
          <a:xfrm>
            <a:off x="600891" y="918877"/>
            <a:ext cx="10918756" cy="5020243"/>
          </a:xfrm>
          <a:prstGeom prst="roundRect">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t">
            <a:normAutofit/>
          </a:bodyPr>
          <a:lstStyle/>
          <a:p>
            <a:pPr marL="0" indent="0" algn="ctr">
              <a:buNone/>
            </a:pPr>
            <a:r>
              <a:rPr lang="en-GB" sz="4400" dirty="0">
                <a:solidFill>
                  <a:schemeClr val="bg1"/>
                </a:solidFill>
              </a:rPr>
              <a:t>The group decided to liberate the animals.</a:t>
            </a:r>
          </a:p>
        </p:txBody>
      </p:sp>
      <p:pic>
        <p:nvPicPr>
          <p:cNvPr id="6" name="Picture 5" descr="A picture containing wheel&#10;&#10;Description automatically generated">
            <a:extLst>
              <a:ext uri="{FF2B5EF4-FFF2-40B4-BE49-F238E27FC236}">
                <a16:creationId xmlns:a16="http://schemas.microsoft.com/office/drawing/2014/main" id="{232BD2BC-AA9A-6232-BE42-E76045D06D73}"/>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83563" y="1534714"/>
            <a:ext cx="5388813" cy="5027683"/>
          </a:xfrm>
          <a:prstGeom prst="rect">
            <a:avLst/>
          </a:prstGeom>
        </p:spPr>
      </p:pic>
      <p:sp>
        <p:nvSpPr>
          <p:cNvPr id="7" name="TextBox 6">
            <a:extLst>
              <a:ext uri="{FF2B5EF4-FFF2-40B4-BE49-F238E27FC236}">
                <a16:creationId xmlns:a16="http://schemas.microsoft.com/office/drawing/2014/main" id="{DF66567A-1211-7965-7B14-588D37656672}"/>
              </a:ext>
            </a:extLst>
          </p:cNvPr>
          <p:cNvSpPr txBox="1"/>
          <p:nvPr/>
        </p:nvSpPr>
        <p:spPr>
          <a:xfrm>
            <a:off x="4913811" y="3386835"/>
            <a:ext cx="5564777" cy="1323439"/>
          </a:xfrm>
          <a:prstGeom prst="rect">
            <a:avLst/>
          </a:prstGeom>
          <a:noFill/>
        </p:spPr>
        <p:txBody>
          <a:bodyPr wrap="square" rtlCol="0">
            <a:spAutoFit/>
          </a:bodyPr>
          <a:lstStyle/>
          <a:p>
            <a:r>
              <a:rPr lang="en-GB" sz="8000" u="sng" dirty="0">
                <a:solidFill>
                  <a:srgbClr val="FFFF00"/>
                </a:solidFill>
              </a:rPr>
              <a:t>liber</a:t>
            </a:r>
            <a:r>
              <a:rPr lang="en-GB" sz="8000" dirty="0">
                <a:solidFill>
                  <a:schemeClr val="bg1"/>
                </a:solidFill>
              </a:rPr>
              <a:t>ate</a:t>
            </a:r>
          </a:p>
        </p:txBody>
      </p:sp>
      <p:sp>
        <p:nvSpPr>
          <p:cNvPr id="2" name="TextBox 1">
            <a:extLst>
              <a:ext uri="{FF2B5EF4-FFF2-40B4-BE49-F238E27FC236}">
                <a16:creationId xmlns:a16="http://schemas.microsoft.com/office/drawing/2014/main" id="{55E1CE45-7D44-B27E-6748-B3BBF37CEFDF}"/>
              </a:ext>
            </a:extLst>
          </p:cNvPr>
          <p:cNvSpPr txBox="1"/>
          <p:nvPr/>
        </p:nvSpPr>
        <p:spPr>
          <a:xfrm>
            <a:off x="5276850" y="5029014"/>
            <a:ext cx="5785987" cy="646331"/>
          </a:xfrm>
          <a:prstGeom prst="rect">
            <a:avLst/>
          </a:prstGeom>
          <a:noFill/>
        </p:spPr>
        <p:txBody>
          <a:bodyPr wrap="square" rtlCol="0">
            <a:spAutoFit/>
          </a:bodyPr>
          <a:lstStyle/>
          <a:p>
            <a:pPr algn="r"/>
            <a:r>
              <a:rPr lang="en-GB" dirty="0">
                <a:solidFill>
                  <a:schemeClr val="bg1"/>
                </a:solidFill>
              </a:rPr>
              <a:t>SYNONYMS:</a:t>
            </a:r>
          </a:p>
          <a:p>
            <a:pPr algn="r"/>
            <a:r>
              <a:rPr lang="en-GB" dirty="0">
                <a:solidFill>
                  <a:schemeClr val="bg1"/>
                </a:solidFill>
              </a:rPr>
              <a:t>Free, release</a:t>
            </a:r>
          </a:p>
        </p:txBody>
      </p:sp>
    </p:spTree>
    <p:extLst>
      <p:ext uri="{BB962C8B-B14F-4D97-AF65-F5344CB8AC3E}">
        <p14:creationId xmlns:p14="http://schemas.microsoft.com/office/powerpoint/2010/main" val="31684010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Background pattern&#10;&#10;Description automatically generated">
            <a:extLst>
              <a:ext uri="{FF2B5EF4-FFF2-40B4-BE49-F238E27FC236}">
                <a16:creationId xmlns:a16="http://schemas.microsoft.com/office/drawing/2014/main" id="{558427A9-74FB-0DC1-E469-07DA7E25F47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30" y="0"/>
            <a:ext cx="12187939" cy="6858000"/>
          </a:xfrm>
          <a:prstGeom prst="rect">
            <a:avLst/>
          </a:prstGeom>
        </p:spPr>
      </p:pic>
      <p:sp>
        <p:nvSpPr>
          <p:cNvPr id="3" name="Content Placeholder 2">
            <a:extLst>
              <a:ext uri="{FF2B5EF4-FFF2-40B4-BE49-F238E27FC236}">
                <a16:creationId xmlns:a16="http://schemas.microsoft.com/office/drawing/2014/main" id="{FA79B487-2B39-D1FB-C619-7086E17203C8}"/>
              </a:ext>
            </a:extLst>
          </p:cNvPr>
          <p:cNvSpPr>
            <a:spLocks noGrp="1"/>
          </p:cNvSpPr>
          <p:nvPr>
            <p:ph idx="1"/>
          </p:nvPr>
        </p:nvSpPr>
        <p:spPr>
          <a:xfrm>
            <a:off x="600891" y="918877"/>
            <a:ext cx="10903132" cy="5020243"/>
          </a:xfrm>
          <a:prstGeom prst="roundRect">
            <a:avLst/>
          </a:prstGeom>
          <a:solidFill>
            <a:srgbClr val="EF8023"/>
          </a:solidFill>
          <a:effectLst>
            <a:outerShdw blurRad="50800" dist="38100" dir="5400000" algn="t" rotWithShape="0">
              <a:prstClr val="black">
                <a:alpha val="40000"/>
              </a:prstClr>
            </a:outerShdw>
          </a:effectLst>
        </p:spPr>
        <p:txBody>
          <a:bodyPr>
            <a:normAutofit/>
          </a:bodyPr>
          <a:lstStyle/>
          <a:p>
            <a:pPr marL="0" indent="0" algn="ctr">
              <a:buNone/>
            </a:pPr>
            <a:r>
              <a:rPr lang="en-GB" sz="4400" dirty="0">
                <a:solidFill>
                  <a:schemeClr val="bg1"/>
                </a:solidFill>
              </a:rPr>
              <a:t>The horse was at liberty.</a:t>
            </a:r>
          </a:p>
          <a:p>
            <a:pPr marL="0" indent="0" algn="ctr">
              <a:buNone/>
            </a:pPr>
            <a:endParaRPr lang="en-GB" sz="4400" dirty="0">
              <a:solidFill>
                <a:schemeClr val="bg1"/>
              </a:solidFill>
            </a:endParaRPr>
          </a:p>
        </p:txBody>
      </p:sp>
      <p:pic>
        <p:nvPicPr>
          <p:cNvPr id="6" name="Picture 5" descr="A picture containing toy, vector graphics&#10;&#10;Description automatically generated">
            <a:extLst>
              <a:ext uri="{FF2B5EF4-FFF2-40B4-BE49-F238E27FC236}">
                <a16:creationId xmlns:a16="http://schemas.microsoft.com/office/drawing/2014/main" id="{12D98F40-249E-72C0-CD50-600C3F61873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83613" y="1941170"/>
            <a:ext cx="5070687" cy="3997950"/>
          </a:xfrm>
          <a:prstGeom prst="rect">
            <a:avLst/>
          </a:prstGeom>
          <a:effectLst>
            <a:outerShdw blurRad="63500" sx="102000" sy="102000" algn="ctr" rotWithShape="0">
              <a:prstClr val="black">
                <a:alpha val="40000"/>
              </a:prstClr>
            </a:outerShdw>
          </a:effectLst>
        </p:spPr>
      </p:pic>
      <p:sp>
        <p:nvSpPr>
          <p:cNvPr id="7" name="TextBox 6">
            <a:extLst>
              <a:ext uri="{FF2B5EF4-FFF2-40B4-BE49-F238E27FC236}">
                <a16:creationId xmlns:a16="http://schemas.microsoft.com/office/drawing/2014/main" id="{E9203326-0665-E0D4-0DBE-545FD7172E5B}"/>
              </a:ext>
            </a:extLst>
          </p:cNvPr>
          <p:cNvSpPr txBox="1"/>
          <p:nvPr/>
        </p:nvSpPr>
        <p:spPr>
          <a:xfrm>
            <a:off x="4868092" y="2558407"/>
            <a:ext cx="4929052" cy="1323439"/>
          </a:xfrm>
          <a:prstGeom prst="rect">
            <a:avLst/>
          </a:prstGeom>
          <a:noFill/>
        </p:spPr>
        <p:txBody>
          <a:bodyPr wrap="square" rtlCol="0">
            <a:spAutoFit/>
          </a:bodyPr>
          <a:lstStyle/>
          <a:p>
            <a:r>
              <a:rPr lang="en-GB" sz="8000" u="sng" dirty="0">
                <a:solidFill>
                  <a:srgbClr val="7030A0"/>
                </a:solidFill>
              </a:rPr>
              <a:t>liber</a:t>
            </a:r>
            <a:r>
              <a:rPr lang="en-GB" sz="8000" dirty="0">
                <a:solidFill>
                  <a:schemeClr val="bg1"/>
                </a:solidFill>
              </a:rPr>
              <a:t>ty</a:t>
            </a:r>
            <a:endParaRPr lang="en-GB" sz="8000" dirty="0">
              <a:solidFill>
                <a:srgbClr val="7030A0"/>
              </a:solidFill>
            </a:endParaRPr>
          </a:p>
        </p:txBody>
      </p:sp>
      <p:sp>
        <p:nvSpPr>
          <p:cNvPr id="2" name="TextBox 1">
            <a:extLst>
              <a:ext uri="{FF2B5EF4-FFF2-40B4-BE49-F238E27FC236}">
                <a16:creationId xmlns:a16="http://schemas.microsoft.com/office/drawing/2014/main" id="{4CDBE38C-93D9-F3AD-5D85-5AE34315482A}"/>
              </a:ext>
            </a:extLst>
          </p:cNvPr>
          <p:cNvSpPr txBox="1"/>
          <p:nvPr/>
        </p:nvSpPr>
        <p:spPr>
          <a:xfrm>
            <a:off x="5276850" y="5029014"/>
            <a:ext cx="5785987" cy="646331"/>
          </a:xfrm>
          <a:prstGeom prst="rect">
            <a:avLst/>
          </a:prstGeom>
          <a:noFill/>
        </p:spPr>
        <p:txBody>
          <a:bodyPr wrap="square" rtlCol="0">
            <a:spAutoFit/>
          </a:bodyPr>
          <a:lstStyle/>
          <a:p>
            <a:pPr algn="r"/>
            <a:r>
              <a:rPr lang="en-GB" dirty="0">
                <a:solidFill>
                  <a:schemeClr val="bg1"/>
                </a:solidFill>
              </a:rPr>
              <a:t>SYNONYMS:</a:t>
            </a:r>
          </a:p>
          <a:p>
            <a:pPr algn="r"/>
            <a:r>
              <a:rPr lang="en-GB" dirty="0">
                <a:solidFill>
                  <a:schemeClr val="bg1"/>
                </a:solidFill>
              </a:rPr>
              <a:t>Freedom</a:t>
            </a:r>
          </a:p>
        </p:txBody>
      </p:sp>
    </p:spTree>
    <p:extLst>
      <p:ext uri="{BB962C8B-B14F-4D97-AF65-F5344CB8AC3E}">
        <p14:creationId xmlns:p14="http://schemas.microsoft.com/office/powerpoint/2010/main" val="2928752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Shape, background pattern&#10;&#10;Description automatically generated">
            <a:extLst>
              <a:ext uri="{FF2B5EF4-FFF2-40B4-BE49-F238E27FC236}">
                <a16:creationId xmlns:a16="http://schemas.microsoft.com/office/drawing/2014/main" id="{522A1E6F-D347-7431-7D91-E09124DC79F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30" y="0"/>
            <a:ext cx="12187939" cy="6858000"/>
          </a:xfrm>
          <a:prstGeom prst="rect">
            <a:avLst/>
          </a:prstGeom>
        </p:spPr>
      </p:pic>
      <p:sp>
        <p:nvSpPr>
          <p:cNvPr id="3" name="Content Placeholder 2">
            <a:extLst>
              <a:ext uri="{FF2B5EF4-FFF2-40B4-BE49-F238E27FC236}">
                <a16:creationId xmlns:a16="http://schemas.microsoft.com/office/drawing/2014/main" id="{FA79B487-2B39-D1FB-C619-7086E17203C8}"/>
              </a:ext>
            </a:extLst>
          </p:cNvPr>
          <p:cNvSpPr>
            <a:spLocks noGrp="1"/>
          </p:cNvSpPr>
          <p:nvPr>
            <p:ph idx="1"/>
          </p:nvPr>
        </p:nvSpPr>
        <p:spPr>
          <a:xfrm>
            <a:off x="600891" y="918877"/>
            <a:ext cx="10918756" cy="5020243"/>
          </a:xfrm>
          <a:prstGeom prst="roundRect">
            <a:avLst/>
          </a:prstGeom>
          <a:solidFill>
            <a:srgbClr val="0070C0"/>
          </a:solidFill>
          <a:effectLst>
            <a:outerShdw blurRad="50800" dist="38100" dir="5400000" algn="t" rotWithShape="0">
              <a:prstClr val="black">
                <a:alpha val="40000"/>
              </a:prstClr>
            </a:outerShdw>
          </a:effectLst>
        </p:spPr>
        <p:txBody>
          <a:bodyPr>
            <a:normAutofit/>
          </a:bodyPr>
          <a:lstStyle/>
          <a:p>
            <a:pPr marL="0" indent="0" algn="ctr">
              <a:buNone/>
            </a:pPr>
            <a:r>
              <a:rPr lang="en-GB" sz="4400" dirty="0">
                <a:solidFill>
                  <a:schemeClr val="bg1"/>
                </a:solidFill>
              </a:rPr>
              <a:t>The rules here are fairly liberal.</a:t>
            </a:r>
          </a:p>
          <a:p>
            <a:pPr marL="0" indent="0" algn="ctr">
              <a:buNone/>
            </a:pPr>
            <a:endParaRPr lang="en-GB" sz="4400" dirty="0">
              <a:solidFill>
                <a:schemeClr val="bg1"/>
              </a:solidFill>
            </a:endParaRPr>
          </a:p>
        </p:txBody>
      </p:sp>
      <p:pic>
        <p:nvPicPr>
          <p:cNvPr id="6" name="Picture 5" descr="A close-up of a toy&#10;&#10;Description automatically generated with medium confidence">
            <a:extLst>
              <a:ext uri="{FF2B5EF4-FFF2-40B4-BE49-F238E27FC236}">
                <a16:creationId xmlns:a16="http://schemas.microsoft.com/office/drawing/2014/main" id="{2CB92B33-9A85-31AC-FB4D-9BBEA35CFBE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500491" y="2059640"/>
            <a:ext cx="3367600" cy="4338920"/>
          </a:xfrm>
          <a:prstGeom prst="rect">
            <a:avLst/>
          </a:prstGeom>
          <a:effectLst>
            <a:outerShdw blurRad="63500" sx="102000" sy="102000" algn="ctr" rotWithShape="0">
              <a:prstClr val="black">
                <a:alpha val="40000"/>
              </a:prstClr>
            </a:outerShdw>
          </a:effectLst>
        </p:spPr>
      </p:pic>
      <p:sp>
        <p:nvSpPr>
          <p:cNvPr id="7" name="TextBox 6">
            <a:extLst>
              <a:ext uri="{FF2B5EF4-FFF2-40B4-BE49-F238E27FC236}">
                <a16:creationId xmlns:a16="http://schemas.microsoft.com/office/drawing/2014/main" id="{780D9B94-CC5E-A838-E713-91EBA08326E2}"/>
              </a:ext>
            </a:extLst>
          </p:cNvPr>
          <p:cNvSpPr txBox="1"/>
          <p:nvPr/>
        </p:nvSpPr>
        <p:spPr>
          <a:xfrm>
            <a:off x="4868091" y="2558407"/>
            <a:ext cx="5730239" cy="1323439"/>
          </a:xfrm>
          <a:prstGeom prst="rect">
            <a:avLst/>
          </a:prstGeom>
          <a:noFill/>
        </p:spPr>
        <p:txBody>
          <a:bodyPr wrap="square" rtlCol="0">
            <a:spAutoFit/>
          </a:bodyPr>
          <a:lstStyle/>
          <a:p>
            <a:r>
              <a:rPr lang="en-GB" sz="8000" u="sng" dirty="0">
                <a:solidFill>
                  <a:srgbClr val="FFFF00"/>
                </a:solidFill>
              </a:rPr>
              <a:t>liber</a:t>
            </a:r>
            <a:r>
              <a:rPr lang="en-GB" sz="8000" dirty="0">
                <a:solidFill>
                  <a:schemeClr val="bg1"/>
                </a:solidFill>
              </a:rPr>
              <a:t>al</a:t>
            </a:r>
          </a:p>
        </p:txBody>
      </p:sp>
      <p:sp>
        <p:nvSpPr>
          <p:cNvPr id="2" name="TextBox 1">
            <a:extLst>
              <a:ext uri="{FF2B5EF4-FFF2-40B4-BE49-F238E27FC236}">
                <a16:creationId xmlns:a16="http://schemas.microsoft.com/office/drawing/2014/main" id="{B82CFD17-3F30-C9A6-031A-B9E8C18EF001}"/>
              </a:ext>
            </a:extLst>
          </p:cNvPr>
          <p:cNvSpPr txBox="1"/>
          <p:nvPr/>
        </p:nvSpPr>
        <p:spPr>
          <a:xfrm>
            <a:off x="5276850" y="5029014"/>
            <a:ext cx="5785987" cy="646331"/>
          </a:xfrm>
          <a:prstGeom prst="rect">
            <a:avLst/>
          </a:prstGeom>
          <a:noFill/>
        </p:spPr>
        <p:txBody>
          <a:bodyPr wrap="square" rtlCol="0">
            <a:spAutoFit/>
          </a:bodyPr>
          <a:lstStyle/>
          <a:p>
            <a:pPr algn="r"/>
            <a:r>
              <a:rPr lang="en-GB" dirty="0">
                <a:solidFill>
                  <a:schemeClr val="bg1"/>
                </a:solidFill>
              </a:rPr>
              <a:t>SYNONYMS:</a:t>
            </a:r>
          </a:p>
          <a:p>
            <a:pPr algn="r"/>
            <a:r>
              <a:rPr lang="en-GB" dirty="0">
                <a:solidFill>
                  <a:schemeClr val="bg1"/>
                </a:solidFill>
              </a:rPr>
              <a:t>Relaxed, free to do as wanted</a:t>
            </a:r>
          </a:p>
        </p:txBody>
      </p:sp>
    </p:spTree>
    <p:extLst>
      <p:ext uri="{BB962C8B-B14F-4D97-AF65-F5344CB8AC3E}">
        <p14:creationId xmlns:p14="http://schemas.microsoft.com/office/powerpoint/2010/main" val="14756133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BB1E7B2-56D1-BA5A-7163-F9E31C1C1B50}"/>
            </a:ext>
          </a:extLst>
        </p:cNvPr>
        <p:cNvGrpSpPr/>
        <p:nvPr/>
      </p:nvGrpSpPr>
      <p:grpSpPr>
        <a:xfrm>
          <a:off x="0" y="0"/>
          <a:ext cx="0" cy="0"/>
          <a:chOff x="0" y="0"/>
          <a:chExt cx="0" cy="0"/>
        </a:xfrm>
      </p:grpSpPr>
      <p:pic>
        <p:nvPicPr>
          <p:cNvPr id="7" name="Picture 6">
            <a:extLst>
              <a:ext uri="{FF2B5EF4-FFF2-40B4-BE49-F238E27FC236}">
                <a16:creationId xmlns:a16="http://schemas.microsoft.com/office/drawing/2014/main" id="{B02A384C-12DA-B081-E3A8-72F0347A69CE}"/>
              </a:ext>
            </a:extLst>
          </p:cNvPr>
          <p:cNvPicPr>
            <a:picLocks noChangeAspect="1"/>
          </p:cNvPicPr>
          <p:nvPr/>
        </p:nvPicPr>
        <p:blipFill rotWithShape="1">
          <a:blip r:embed="rId2"/>
          <a:srcRect l="1118" t="1749" r="15443"/>
          <a:stretch/>
        </p:blipFill>
        <p:spPr>
          <a:xfrm>
            <a:off x="13648" y="0"/>
            <a:ext cx="12178352" cy="6897872"/>
          </a:xfrm>
          <a:prstGeom prst="rect">
            <a:avLst/>
          </a:prstGeom>
        </p:spPr>
      </p:pic>
      <p:graphicFrame>
        <p:nvGraphicFramePr>
          <p:cNvPr id="4" name="Table 3">
            <a:extLst>
              <a:ext uri="{FF2B5EF4-FFF2-40B4-BE49-F238E27FC236}">
                <a16:creationId xmlns:a16="http://schemas.microsoft.com/office/drawing/2014/main" id="{B969CBC6-6141-0D04-7A5C-A142417460BC}"/>
              </a:ext>
            </a:extLst>
          </p:cNvPr>
          <p:cNvGraphicFramePr>
            <a:graphicFrameLocks noGrp="1"/>
          </p:cNvGraphicFramePr>
          <p:nvPr>
            <p:extLst>
              <p:ext uri="{D42A27DB-BD31-4B8C-83A1-F6EECF244321}">
                <p14:modId xmlns:p14="http://schemas.microsoft.com/office/powerpoint/2010/main" val="1330888038"/>
              </p:ext>
            </p:extLst>
          </p:nvPr>
        </p:nvGraphicFramePr>
        <p:xfrm>
          <a:off x="2708007" y="1219868"/>
          <a:ext cx="7367587" cy="2494915"/>
        </p:xfrm>
        <a:graphic>
          <a:graphicData uri="http://schemas.openxmlformats.org/drawingml/2006/table">
            <a:tbl>
              <a:tblPr firstRow="1" firstCol="1" bandRow="1">
                <a:tableStyleId>{8A107856-5554-42FB-B03E-39F5DBC370BA}</a:tableStyleId>
              </a:tblPr>
              <a:tblGrid>
                <a:gridCol w="2435917">
                  <a:extLst>
                    <a:ext uri="{9D8B030D-6E8A-4147-A177-3AD203B41FA5}">
                      <a16:colId xmlns:a16="http://schemas.microsoft.com/office/drawing/2014/main" val="1479778784"/>
                    </a:ext>
                  </a:extLst>
                </a:gridCol>
                <a:gridCol w="2465835">
                  <a:extLst>
                    <a:ext uri="{9D8B030D-6E8A-4147-A177-3AD203B41FA5}">
                      <a16:colId xmlns:a16="http://schemas.microsoft.com/office/drawing/2014/main" val="2170449676"/>
                    </a:ext>
                  </a:extLst>
                </a:gridCol>
                <a:gridCol w="2465835">
                  <a:extLst>
                    <a:ext uri="{9D8B030D-6E8A-4147-A177-3AD203B41FA5}">
                      <a16:colId xmlns:a16="http://schemas.microsoft.com/office/drawing/2014/main" val="274789100"/>
                    </a:ext>
                  </a:extLst>
                </a:gridCol>
              </a:tblGrid>
              <a:tr h="848995">
                <a:tc rowSpan="3">
                  <a:txBody>
                    <a:bodyPr/>
                    <a:lstStyle/>
                    <a:p>
                      <a:pPr algn="ctr">
                        <a:lnSpc>
                          <a:spcPct val="107000"/>
                        </a:lnSpc>
                        <a:spcAft>
                          <a:spcPts val="800"/>
                        </a:spcAft>
                        <a:buNone/>
                      </a:pPr>
                      <a:r>
                        <a:rPr lang="en-GB" sz="3200" b="0" kern="100">
                          <a:solidFill>
                            <a:srgbClr val="000000"/>
                          </a:solidFill>
                          <a:effectLst/>
                          <a:latin typeface="Andika" panose="02000000000000000000" pitchFamily="2" charset="0"/>
                          <a:ea typeface="Aptos" panose="020B0004020202020204" pitchFamily="34" charset="0"/>
                          <a:cs typeface="Times New Roman" panose="02020603050405020304" pitchFamily="18" charset="0"/>
                        </a:rPr>
                        <a:t>Liber</a:t>
                      </a:r>
                      <a:endParaRPr lang="en-GB" sz="1400" b="0" kern="100">
                        <a:effectLst/>
                        <a:latin typeface="Aptos" panose="020B0004020202020204" pitchFamily="34" charset="0"/>
                        <a:ea typeface="Aptos" panose="020B0004020202020204" pitchFamily="34" charset="0"/>
                        <a:cs typeface="Times New Roman" panose="02020603050405020304" pitchFamily="18" charset="0"/>
                      </a:endParaRPr>
                    </a:p>
                    <a:p>
                      <a:pPr algn="ctr">
                        <a:lnSpc>
                          <a:spcPct val="107000"/>
                        </a:lnSpc>
                        <a:spcAft>
                          <a:spcPts val="800"/>
                        </a:spcAft>
                        <a:buNone/>
                      </a:pPr>
                      <a:r>
                        <a:rPr lang="en-GB" sz="1600" b="0" kern="100">
                          <a:solidFill>
                            <a:srgbClr val="000000"/>
                          </a:solidFill>
                          <a:effectLst/>
                          <a:latin typeface="Andika" panose="02000000000000000000" pitchFamily="2" charset="0"/>
                          <a:ea typeface="Aptos" panose="020B0004020202020204" pitchFamily="34" charset="0"/>
                          <a:cs typeface="Times New Roman" panose="02020603050405020304" pitchFamily="18" charset="0"/>
                        </a:rPr>
                        <a:t>free</a:t>
                      </a:r>
                      <a:endParaRPr lang="en-GB" sz="1400" b="0" kern="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nchor="ctr"/>
                </a:tc>
                <a:tc>
                  <a:txBody>
                    <a:bodyPr/>
                    <a:lstStyle/>
                    <a:p>
                      <a:pPr algn="ctr">
                        <a:lnSpc>
                          <a:spcPct val="107000"/>
                        </a:lnSpc>
                        <a:spcAft>
                          <a:spcPts val="800"/>
                        </a:spcAft>
                        <a:buNone/>
                      </a:pPr>
                      <a:r>
                        <a:rPr lang="en-GB" sz="1800" b="0" kern="100">
                          <a:effectLst/>
                          <a:latin typeface="Andika" panose="02000000000000000000" pitchFamily="2" charset="0"/>
                          <a:ea typeface="Aptos" panose="020B0004020202020204" pitchFamily="34" charset="0"/>
                          <a:cs typeface="Times New Roman" panose="02020603050405020304" pitchFamily="18" charset="0"/>
                        </a:rPr>
                        <a:t>ty</a:t>
                      </a:r>
                      <a:endParaRPr lang="en-GB" sz="1400" b="0" kern="100">
                        <a:effectLst/>
                        <a:latin typeface="Aptos" panose="020B0004020202020204" pitchFamily="34" charset="0"/>
                        <a:ea typeface="Aptos" panose="020B0004020202020204" pitchFamily="34" charset="0"/>
                        <a:cs typeface="Times New Roman" panose="02020603050405020304" pitchFamily="18" charset="0"/>
                      </a:endParaRPr>
                    </a:p>
                    <a:p>
                      <a:pPr algn="ctr">
                        <a:lnSpc>
                          <a:spcPct val="107000"/>
                        </a:lnSpc>
                        <a:spcAft>
                          <a:spcPts val="800"/>
                        </a:spcAft>
                        <a:buNone/>
                      </a:pPr>
                      <a:r>
                        <a:rPr lang="en-GB" sz="1100" b="0" kern="100">
                          <a:effectLst/>
                          <a:latin typeface="Andika" panose="02000000000000000000" pitchFamily="2" charset="0"/>
                          <a:ea typeface="Aptos" panose="020B0004020202020204" pitchFamily="34" charset="0"/>
                          <a:cs typeface="Times New Roman" panose="02020603050405020304" pitchFamily="18" charset="0"/>
                        </a:rPr>
                        <a:t>(noun)</a:t>
                      </a:r>
                      <a:endParaRPr lang="en-GB" sz="1400" b="0" kern="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nchor="ctr"/>
                </a:tc>
                <a:tc>
                  <a:txBody>
                    <a:bodyPr/>
                    <a:lstStyle/>
                    <a:p>
                      <a:pPr algn="ctr">
                        <a:lnSpc>
                          <a:spcPct val="107000"/>
                        </a:lnSpc>
                        <a:spcAft>
                          <a:spcPts val="800"/>
                        </a:spcAft>
                        <a:buNone/>
                      </a:pPr>
                      <a:r>
                        <a:rPr lang="en-GB" sz="1800" b="0" kern="100">
                          <a:effectLst/>
                          <a:latin typeface="Andika" panose="02000000000000000000" pitchFamily="2" charset="0"/>
                          <a:ea typeface="Aptos" panose="020B0004020202020204" pitchFamily="34" charset="0"/>
                          <a:cs typeface="Times New Roman" panose="02020603050405020304" pitchFamily="18" charset="0"/>
                        </a:rPr>
                        <a:t> </a:t>
                      </a:r>
                      <a:endParaRPr lang="en-GB" sz="1400" b="0" kern="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984906021"/>
                  </a:ext>
                </a:extLst>
              </a:tr>
              <a:tr h="185738">
                <a:tc vMerge="1">
                  <a:txBody>
                    <a:bodyPr/>
                    <a:lstStyle/>
                    <a:p>
                      <a:endParaRPr lang="en-GB"/>
                    </a:p>
                  </a:txBody>
                  <a:tcPr/>
                </a:tc>
                <a:tc>
                  <a:txBody>
                    <a:bodyPr/>
                    <a:lstStyle/>
                    <a:p>
                      <a:pPr algn="ctr">
                        <a:lnSpc>
                          <a:spcPct val="107000"/>
                        </a:lnSpc>
                        <a:spcAft>
                          <a:spcPts val="800"/>
                        </a:spcAft>
                        <a:buNone/>
                      </a:pPr>
                      <a:r>
                        <a:rPr lang="en-GB" sz="1800" b="0" kern="100" dirty="0">
                          <a:effectLst/>
                          <a:latin typeface="Andika" panose="02000000000000000000" pitchFamily="2" charset="0"/>
                          <a:ea typeface="Aptos" panose="020B0004020202020204" pitchFamily="34" charset="0"/>
                          <a:cs typeface="Times New Roman" panose="02020603050405020304" pitchFamily="18" charset="0"/>
                        </a:rPr>
                        <a:t>al</a:t>
                      </a:r>
                      <a:endParaRPr lang="en-GB" sz="1400" b="0" kern="100" dirty="0">
                        <a:effectLst/>
                        <a:latin typeface="Aptos" panose="020B0004020202020204" pitchFamily="34" charset="0"/>
                        <a:ea typeface="Aptos" panose="020B0004020202020204" pitchFamily="34" charset="0"/>
                        <a:cs typeface="Times New Roman" panose="02020603050405020304" pitchFamily="18" charset="0"/>
                      </a:endParaRPr>
                    </a:p>
                    <a:p>
                      <a:pPr algn="ctr">
                        <a:lnSpc>
                          <a:spcPct val="107000"/>
                        </a:lnSpc>
                        <a:spcAft>
                          <a:spcPts val="800"/>
                        </a:spcAft>
                        <a:buNone/>
                      </a:pPr>
                      <a:r>
                        <a:rPr lang="en-GB" sz="1100" b="0" kern="100" dirty="0">
                          <a:effectLst/>
                          <a:latin typeface="Andika" panose="02000000000000000000" pitchFamily="2" charset="0"/>
                          <a:ea typeface="Aptos" panose="020B0004020202020204" pitchFamily="34" charset="0"/>
                          <a:cs typeface="Times New Roman" panose="02020603050405020304" pitchFamily="18" charset="0"/>
                        </a:rPr>
                        <a:t>(adjective)</a:t>
                      </a:r>
                      <a:endParaRPr lang="en-GB" sz="1400" b="0" kern="100" dirty="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nchor="ctr"/>
                </a:tc>
                <a:tc>
                  <a:txBody>
                    <a:bodyPr/>
                    <a:lstStyle/>
                    <a:p>
                      <a:pPr algn="ctr">
                        <a:lnSpc>
                          <a:spcPct val="107000"/>
                        </a:lnSpc>
                        <a:spcAft>
                          <a:spcPts val="800"/>
                        </a:spcAft>
                        <a:buNone/>
                      </a:pPr>
                      <a:r>
                        <a:rPr lang="en-GB" sz="1800" b="0" kern="100">
                          <a:effectLst/>
                          <a:latin typeface="Andika" panose="02000000000000000000" pitchFamily="2" charset="0"/>
                          <a:ea typeface="Aptos" panose="020B0004020202020204" pitchFamily="34" charset="0"/>
                          <a:cs typeface="Times New Roman" panose="02020603050405020304" pitchFamily="18" charset="0"/>
                        </a:rPr>
                        <a:t> </a:t>
                      </a:r>
                      <a:endParaRPr lang="en-GB" sz="1400" b="0" kern="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134665096"/>
                  </a:ext>
                </a:extLst>
              </a:tr>
              <a:tr h="185738">
                <a:tc vMerge="1">
                  <a:txBody>
                    <a:bodyPr/>
                    <a:lstStyle/>
                    <a:p>
                      <a:endParaRPr lang="en-GB"/>
                    </a:p>
                  </a:txBody>
                  <a:tcPr/>
                </a:tc>
                <a:tc>
                  <a:txBody>
                    <a:bodyPr/>
                    <a:lstStyle/>
                    <a:p>
                      <a:pPr algn="ctr">
                        <a:lnSpc>
                          <a:spcPct val="107000"/>
                        </a:lnSpc>
                        <a:spcAft>
                          <a:spcPts val="800"/>
                        </a:spcAft>
                        <a:buNone/>
                      </a:pPr>
                      <a:r>
                        <a:rPr lang="en-GB" sz="1800" b="0" kern="100">
                          <a:effectLst/>
                          <a:latin typeface="Andika" panose="02000000000000000000" pitchFamily="2" charset="0"/>
                          <a:ea typeface="Aptos" panose="020B0004020202020204" pitchFamily="34" charset="0"/>
                          <a:cs typeface="Times New Roman" panose="02020603050405020304" pitchFamily="18" charset="0"/>
                        </a:rPr>
                        <a:t>ate</a:t>
                      </a:r>
                      <a:endParaRPr lang="en-GB" sz="1400" b="0" kern="100">
                        <a:effectLst/>
                        <a:latin typeface="Aptos" panose="020B0004020202020204" pitchFamily="34" charset="0"/>
                        <a:ea typeface="Aptos" panose="020B0004020202020204" pitchFamily="34" charset="0"/>
                        <a:cs typeface="Times New Roman" panose="02020603050405020304" pitchFamily="18" charset="0"/>
                      </a:endParaRPr>
                    </a:p>
                    <a:p>
                      <a:pPr algn="ctr">
                        <a:lnSpc>
                          <a:spcPct val="107000"/>
                        </a:lnSpc>
                        <a:spcAft>
                          <a:spcPts val="800"/>
                        </a:spcAft>
                        <a:buNone/>
                      </a:pPr>
                      <a:r>
                        <a:rPr lang="en-GB" sz="1100" b="0" kern="100">
                          <a:effectLst/>
                          <a:latin typeface="Andika" panose="02000000000000000000" pitchFamily="2" charset="0"/>
                          <a:ea typeface="Aptos" panose="020B0004020202020204" pitchFamily="34" charset="0"/>
                          <a:cs typeface="Times New Roman" panose="02020603050405020304" pitchFamily="18" charset="0"/>
                        </a:rPr>
                        <a:t>(verb)</a:t>
                      </a:r>
                      <a:endParaRPr lang="en-GB" sz="1400" b="0" kern="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nchor="ctr"/>
                </a:tc>
                <a:tc>
                  <a:txBody>
                    <a:bodyPr/>
                    <a:lstStyle/>
                    <a:p>
                      <a:pPr algn="ctr">
                        <a:lnSpc>
                          <a:spcPct val="107000"/>
                        </a:lnSpc>
                        <a:spcAft>
                          <a:spcPts val="800"/>
                        </a:spcAft>
                        <a:buNone/>
                      </a:pPr>
                      <a:r>
                        <a:rPr lang="en-GB" sz="1800" b="0" kern="100" dirty="0">
                          <a:effectLst/>
                          <a:latin typeface="Andika" panose="02000000000000000000" pitchFamily="2" charset="0"/>
                          <a:ea typeface="Aptos" panose="020B0004020202020204" pitchFamily="34" charset="0"/>
                          <a:cs typeface="Times New Roman" panose="02020603050405020304" pitchFamily="18" charset="0"/>
                        </a:rPr>
                        <a:t>s</a:t>
                      </a:r>
                      <a:endParaRPr lang="en-GB" sz="1400" b="0" kern="100" dirty="0">
                        <a:effectLst/>
                        <a:latin typeface="Aptos" panose="020B0004020202020204" pitchFamily="34" charset="0"/>
                        <a:ea typeface="Aptos" panose="020B0004020202020204" pitchFamily="34" charset="0"/>
                        <a:cs typeface="Times New Roman" panose="02020603050405020304" pitchFamily="18" charset="0"/>
                      </a:endParaRPr>
                    </a:p>
                    <a:p>
                      <a:pPr algn="ctr">
                        <a:lnSpc>
                          <a:spcPct val="107000"/>
                        </a:lnSpc>
                        <a:spcAft>
                          <a:spcPts val="800"/>
                        </a:spcAft>
                        <a:buNone/>
                      </a:pPr>
                      <a:r>
                        <a:rPr lang="en-GB" sz="1800" b="0" kern="100" dirty="0">
                          <a:effectLst/>
                          <a:latin typeface="Andika" panose="02000000000000000000" pitchFamily="2" charset="0"/>
                          <a:ea typeface="Aptos" panose="020B0004020202020204" pitchFamily="34" charset="0"/>
                          <a:cs typeface="Times New Roman" panose="02020603050405020304" pitchFamily="18" charset="0"/>
                        </a:rPr>
                        <a:t>ed</a:t>
                      </a:r>
                      <a:endParaRPr lang="en-GB" sz="1400" b="0" kern="100" dirty="0">
                        <a:effectLst/>
                        <a:latin typeface="Aptos" panose="020B0004020202020204" pitchFamily="34" charset="0"/>
                        <a:ea typeface="Aptos" panose="020B0004020202020204" pitchFamily="34" charset="0"/>
                        <a:cs typeface="Times New Roman" panose="02020603050405020304" pitchFamily="18" charset="0"/>
                      </a:endParaRPr>
                    </a:p>
                    <a:p>
                      <a:pPr algn="ctr">
                        <a:lnSpc>
                          <a:spcPct val="107000"/>
                        </a:lnSpc>
                        <a:spcAft>
                          <a:spcPts val="800"/>
                        </a:spcAft>
                        <a:buNone/>
                      </a:pPr>
                      <a:r>
                        <a:rPr lang="en-GB" sz="1800" b="0" kern="100" dirty="0" err="1">
                          <a:effectLst/>
                          <a:latin typeface="Andika" panose="02000000000000000000" pitchFamily="2" charset="0"/>
                          <a:ea typeface="Aptos" panose="020B0004020202020204" pitchFamily="34" charset="0"/>
                          <a:cs typeface="Times New Roman" panose="02020603050405020304" pitchFamily="18" charset="0"/>
                        </a:rPr>
                        <a:t>ing</a:t>
                      </a:r>
                      <a:endParaRPr lang="en-GB" sz="1400" b="0" kern="100" dirty="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3438864127"/>
                  </a:ext>
                </a:extLst>
              </a:tr>
            </a:tbl>
          </a:graphicData>
        </a:graphic>
      </p:graphicFrame>
      <p:sp>
        <p:nvSpPr>
          <p:cNvPr id="2" name="Title 1">
            <a:extLst>
              <a:ext uri="{FF2B5EF4-FFF2-40B4-BE49-F238E27FC236}">
                <a16:creationId xmlns:a16="http://schemas.microsoft.com/office/drawing/2014/main" id="{2923357A-44F8-7E66-68A8-D73CF139DCCC}"/>
              </a:ext>
            </a:extLst>
          </p:cNvPr>
          <p:cNvSpPr>
            <a:spLocks noGrp="1"/>
          </p:cNvSpPr>
          <p:nvPr>
            <p:ph type="ctrTitle"/>
          </p:nvPr>
        </p:nvSpPr>
        <p:spPr>
          <a:xfrm>
            <a:off x="1455271" y="278129"/>
            <a:ext cx="10397124" cy="638733"/>
          </a:xfrm>
          <a:prstGeom prst="roundRect">
            <a:avLst>
              <a:gd name="adj" fmla="val 34651"/>
            </a:avLst>
          </a:prstGeom>
          <a:solidFill>
            <a:srgbClr val="EF8023"/>
          </a:solidFill>
          <a:effectLst>
            <a:outerShdw blurRad="50800" dist="38100" dir="5400000" algn="t" rotWithShape="0">
              <a:prstClr val="black">
                <a:alpha val="40000"/>
              </a:prstClr>
            </a:outerShdw>
            <a:reflection blurRad="6350" stA="52000" endA="300" endPos="35000" dir="5400000" sy="-100000" algn="bl" rotWithShape="0"/>
          </a:effectLst>
        </p:spPr>
        <p:txBody>
          <a:bodyPr anchor="ctr">
            <a:normAutofit fontScale="90000"/>
          </a:bodyPr>
          <a:lstStyle/>
          <a:p>
            <a:r>
              <a:rPr lang="en-GB" sz="4000" dirty="0">
                <a:solidFill>
                  <a:schemeClr val="bg1"/>
                </a:solidFill>
                <a:ea typeface="Andika" panose="02000000000000000000" pitchFamily="2" charset="0"/>
                <a:cs typeface="Andika" panose="02000000000000000000" pitchFamily="2" charset="0"/>
              </a:rPr>
              <a:t>How many words can you assemble?</a:t>
            </a:r>
          </a:p>
        </p:txBody>
      </p:sp>
      <p:pic>
        <p:nvPicPr>
          <p:cNvPr id="9" name="Picture 8" descr="A picture containing toy, vector graphics&#10;&#10;Description automatically generated">
            <a:extLst>
              <a:ext uri="{FF2B5EF4-FFF2-40B4-BE49-F238E27FC236}">
                <a16:creationId xmlns:a16="http://schemas.microsoft.com/office/drawing/2014/main" id="{2E7E0272-8A54-3D25-CAD5-F24438B79D0D}"/>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7464" y="0"/>
            <a:ext cx="3598449" cy="2767081"/>
          </a:xfrm>
          <a:prstGeom prst="rect">
            <a:avLst/>
          </a:prstGeom>
          <a:effectLst>
            <a:outerShdw blurRad="63500" sx="102000" sy="102000" algn="ctr" rotWithShape="0">
              <a:prstClr val="black">
                <a:alpha val="40000"/>
              </a:prstClr>
            </a:outerShdw>
          </a:effectLst>
        </p:spPr>
      </p:pic>
      <p:sp>
        <p:nvSpPr>
          <p:cNvPr id="5" name="rope">
            <a:extLst>
              <a:ext uri="{FF2B5EF4-FFF2-40B4-BE49-F238E27FC236}">
                <a16:creationId xmlns:a16="http://schemas.microsoft.com/office/drawing/2014/main" id="{C8C7C7CF-A802-8B75-CDD7-7F3F67772B21}"/>
              </a:ext>
            </a:extLst>
          </p:cNvPr>
          <p:cNvSpPr txBox="1">
            <a:spLocks/>
          </p:cNvSpPr>
          <p:nvPr/>
        </p:nvSpPr>
        <p:spPr>
          <a:xfrm>
            <a:off x="3582305" y="4017789"/>
            <a:ext cx="2412000" cy="456744"/>
          </a:xfrm>
          <a:prstGeom prst="roundRect">
            <a:avLst>
              <a:gd name="adj" fmla="val 21923"/>
            </a:avLst>
          </a:prstGeom>
          <a:solidFill>
            <a:srgbClr val="00B0F0"/>
          </a:solidFill>
          <a:ln>
            <a:noFill/>
          </a:ln>
          <a:effectLst>
            <a:outerShdw blurRad="50800" dist="38100" dir="5400000" algn="t" rotWithShape="0">
              <a:prstClr val="black">
                <a:alpha val="40000"/>
              </a:prstClr>
            </a:outerShdw>
          </a:effectLst>
        </p:spPr>
        <p:txBody>
          <a:bodyPr vert="horz" lIns="91440" tIns="45720" rIns="91440" bIns="45720" rtlCol="0" anchor="ctr">
            <a:normAutofit fontScale="925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Andika" panose="02000000000000000000" pitchFamily="2" charset="0"/>
                <a:ea typeface="Andika" panose="02000000000000000000" pitchFamily="2" charset="0"/>
                <a:cs typeface="Andika" panose="02000000000000000000" pitchFamily="2" charset="0"/>
              </a:rPr>
              <a:t>1. liberty</a:t>
            </a:r>
          </a:p>
        </p:txBody>
      </p:sp>
      <p:sp>
        <p:nvSpPr>
          <p:cNvPr id="6" name="rope">
            <a:extLst>
              <a:ext uri="{FF2B5EF4-FFF2-40B4-BE49-F238E27FC236}">
                <a16:creationId xmlns:a16="http://schemas.microsoft.com/office/drawing/2014/main" id="{53CCCB6D-E630-F7C9-4427-9C315BCEBBDC}"/>
              </a:ext>
            </a:extLst>
          </p:cNvPr>
          <p:cNvSpPr txBox="1">
            <a:spLocks/>
          </p:cNvSpPr>
          <p:nvPr/>
        </p:nvSpPr>
        <p:spPr>
          <a:xfrm>
            <a:off x="3582303" y="5203969"/>
            <a:ext cx="2412000" cy="456744"/>
          </a:xfrm>
          <a:prstGeom prst="roundRect">
            <a:avLst>
              <a:gd name="adj" fmla="val 21923"/>
            </a:avLst>
          </a:prstGeom>
          <a:solidFill>
            <a:srgbClr val="00B0F0"/>
          </a:solidFill>
          <a:ln>
            <a:noFill/>
          </a:ln>
          <a:effectLst>
            <a:outerShdw blurRad="50800" dist="38100" dir="5400000" algn="t" rotWithShape="0">
              <a:prstClr val="black">
                <a:alpha val="40000"/>
              </a:prstClr>
            </a:outerShdw>
          </a:effectLst>
        </p:spPr>
        <p:txBody>
          <a:bodyPr vert="horz" lIns="91440" tIns="45720" rIns="91440" bIns="45720" rtlCol="0" anchor="ctr">
            <a:normAutofit fontScale="925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Andika" panose="02000000000000000000" pitchFamily="2" charset="0"/>
                <a:ea typeface="Andika" panose="02000000000000000000" pitchFamily="2" charset="0"/>
                <a:cs typeface="Andika" panose="02000000000000000000" pitchFamily="2" charset="0"/>
              </a:rPr>
              <a:t>3. liberate  </a:t>
            </a:r>
          </a:p>
        </p:txBody>
      </p:sp>
      <p:sp>
        <p:nvSpPr>
          <p:cNvPr id="11" name="rope">
            <a:extLst>
              <a:ext uri="{FF2B5EF4-FFF2-40B4-BE49-F238E27FC236}">
                <a16:creationId xmlns:a16="http://schemas.microsoft.com/office/drawing/2014/main" id="{E01635AF-5BA6-9C1E-A88C-3F72D89D29B1}"/>
              </a:ext>
            </a:extLst>
          </p:cNvPr>
          <p:cNvSpPr txBox="1">
            <a:spLocks/>
          </p:cNvSpPr>
          <p:nvPr/>
        </p:nvSpPr>
        <p:spPr>
          <a:xfrm>
            <a:off x="3582303" y="4610879"/>
            <a:ext cx="2412000" cy="456744"/>
          </a:xfrm>
          <a:prstGeom prst="roundRect">
            <a:avLst>
              <a:gd name="adj" fmla="val 21923"/>
            </a:avLst>
          </a:prstGeom>
          <a:solidFill>
            <a:srgbClr val="00B0F0"/>
          </a:solidFill>
          <a:ln>
            <a:noFill/>
          </a:ln>
          <a:effectLst>
            <a:outerShdw blurRad="50800" dist="38100" dir="5400000" algn="t" rotWithShape="0">
              <a:prstClr val="black">
                <a:alpha val="40000"/>
              </a:prstClr>
            </a:outerShdw>
          </a:effectLst>
        </p:spPr>
        <p:txBody>
          <a:bodyPr vert="horz" lIns="91440" tIns="45720" rIns="91440" bIns="45720" rtlCol="0" anchor="ctr">
            <a:normAutofit fontScale="925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Andika" panose="02000000000000000000" pitchFamily="2" charset="0"/>
                <a:ea typeface="Andika" panose="02000000000000000000" pitchFamily="2" charset="0"/>
                <a:cs typeface="Andika" panose="02000000000000000000" pitchFamily="2" charset="0"/>
              </a:rPr>
              <a:t>2. liberal  </a:t>
            </a:r>
          </a:p>
        </p:txBody>
      </p:sp>
      <p:sp>
        <p:nvSpPr>
          <p:cNvPr id="13" name="rope">
            <a:extLst>
              <a:ext uri="{FF2B5EF4-FFF2-40B4-BE49-F238E27FC236}">
                <a16:creationId xmlns:a16="http://schemas.microsoft.com/office/drawing/2014/main" id="{A370D7E2-C7AE-2E81-1A17-44247180BA86}"/>
              </a:ext>
            </a:extLst>
          </p:cNvPr>
          <p:cNvSpPr txBox="1">
            <a:spLocks/>
          </p:cNvSpPr>
          <p:nvPr/>
        </p:nvSpPr>
        <p:spPr>
          <a:xfrm>
            <a:off x="6408266" y="4032650"/>
            <a:ext cx="2412000" cy="456744"/>
          </a:xfrm>
          <a:prstGeom prst="roundRect">
            <a:avLst>
              <a:gd name="adj" fmla="val 21923"/>
            </a:avLst>
          </a:prstGeom>
          <a:solidFill>
            <a:srgbClr val="00B0F0"/>
          </a:solidFill>
          <a:ln>
            <a:noFill/>
          </a:ln>
          <a:effectLst>
            <a:outerShdw blurRad="50800" dist="38100" dir="5400000" algn="t" rotWithShape="0">
              <a:prstClr val="black">
                <a:alpha val="40000"/>
              </a:prstClr>
            </a:outerShdw>
          </a:effectLst>
        </p:spPr>
        <p:txBody>
          <a:bodyPr vert="horz" lIns="91440" tIns="45720" rIns="91440" bIns="45720" rtlCol="0" anchor="ctr">
            <a:normAutofit fontScale="925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Andika" panose="02000000000000000000" pitchFamily="2" charset="0"/>
                <a:ea typeface="Andika" panose="02000000000000000000" pitchFamily="2" charset="0"/>
                <a:cs typeface="Andika" panose="02000000000000000000" pitchFamily="2" charset="0"/>
              </a:rPr>
              <a:t>4. liberates</a:t>
            </a:r>
          </a:p>
        </p:txBody>
      </p:sp>
      <p:sp>
        <p:nvSpPr>
          <p:cNvPr id="19" name="rope">
            <a:extLst>
              <a:ext uri="{FF2B5EF4-FFF2-40B4-BE49-F238E27FC236}">
                <a16:creationId xmlns:a16="http://schemas.microsoft.com/office/drawing/2014/main" id="{F6639606-2394-F0D2-83AA-0D4FFEA46ABF}"/>
              </a:ext>
            </a:extLst>
          </p:cNvPr>
          <p:cNvSpPr txBox="1">
            <a:spLocks/>
          </p:cNvSpPr>
          <p:nvPr/>
        </p:nvSpPr>
        <p:spPr>
          <a:xfrm>
            <a:off x="6408266" y="5164925"/>
            <a:ext cx="2412000" cy="456744"/>
          </a:xfrm>
          <a:prstGeom prst="roundRect">
            <a:avLst>
              <a:gd name="adj" fmla="val 21923"/>
            </a:avLst>
          </a:prstGeom>
          <a:solidFill>
            <a:srgbClr val="00B0F0"/>
          </a:solidFill>
          <a:ln>
            <a:noFill/>
          </a:ln>
          <a:effectLst>
            <a:outerShdw blurRad="50800" dist="38100" dir="5400000" algn="t" rotWithShape="0">
              <a:prstClr val="black">
                <a:alpha val="40000"/>
              </a:prstClr>
            </a:outerShdw>
          </a:effectLst>
        </p:spPr>
        <p:txBody>
          <a:bodyPr vert="horz" lIns="91440" tIns="45720" rIns="91440" bIns="45720" rtlCol="0" anchor="ctr">
            <a:normAutofit fontScale="925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Andika" panose="02000000000000000000" pitchFamily="2" charset="0"/>
                <a:ea typeface="Andika" panose="02000000000000000000" pitchFamily="2" charset="0"/>
                <a:cs typeface="Andika" panose="02000000000000000000" pitchFamily="2" charset="0"/>
              </a:rPr>
              <a:t>6. liberating  </a:t>
            </a:r>
          </a:p>
        </p:txBody>
      </p:sp>
      <p:sp>
        <p:nvSpPr>
          <p:cNvPr id="20" name="rope">
            <a:extLst>
              <a:ext uri="{FF2B5EF4-FFF2-40B4-BE49-F238E27FC236}">
                <a16:creationId xmlns:a16="http://schemas.microsoft.com/office/drawing/2014/main" id="{73CB3B9A-D9B5-0DAC-67B2-A9E279B6BE2A}"/>
              </a:ext>
            </a:extLst>
          </p:cNvPr>
          <p:cNvSpPr txBox="1">
            <a:spLocks/>
          </p:cNvSpPr>
          <p:nvPr/>
        </p:nvSpPr>
        <p:spPr>
          <a:xfrm>
            <a:off x="6408266" y="4590370"/>
            <a:ext cx="2412000" cy="456744"/>
          </a:xfrm>
          <a:prstGeom prst="roundRect">
            <a:avLst>
              <a:gd name="adj" fmla="val 21923"/>
            </a:avLst>
          </a:prstGeom>
          <a:solidFill>
            <a:srgbClr val="00B0F0"/>
          </a:solidFill>
          <a:ln>
            <a:noFill/>
          </a:ln>
          <a:effectLst>
            <a:outerShdw blurRad="50800" dist="38100" dir="5400000" algn="t" rotWithShape="0">
              <a:prstClr val="black">
                <a:alpha val="40000"/>
              </a:prstClr>
            </a:outerShdw>
          </a:effectLst>
        </p:spPr>
        <p:txBody>
          <a:bodyPr vert="horz" lIns="91440" tIns="45720" rIns="91440" bIns="45720" rtlCol="0" anchor="ctr">
            <a:normAutofit fontScale="925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Andika" panose="02000000000000000000" pitchFamily="2" charset="0"/>
                <a:ea typeface="Andika" panose="02000000000000000000" pitchFamily="2" charset="0"/>
                <a:cs typeface="Andika" panose="02000000000000000000" pitchFamily="2" charset="0"/>
              </a:rPr>
              <a:t>5. liberated  </a:t>
            </a:r>
          </a:p>
        </p:txBody>
      </p:sp>
      <p:sp>
        <p:nvSpPr>
          <p:cNvPr id="27" name="Title 1">
            <a:extLst>
              <a:ext uri="{FF2B5EF4-FFF2-40B4-BE49-F238E27FC236}">
                <a16:creationId xmlns:a16="http://schemas.microsoft.com/office/drawing/2014/main" id="{E312A059-87B9-C1CA-6EE7-C06D95F8CF5E}"/>
              </a:ext>
            </a:extLst>
          </p:cNvPr>
          <p:cNvSpPr txBox="1">
            <a:spLocks/>
          </p:cNvSpPr>
          <p:nvPr/>
        </p:nvSpPr>
        <p:spPr>
          <a:xfrm>
            <a:off x="2708007" y="5967927"/>
            <a:ext cx="7367587" cy="513225"/>
          </a:xfrm>
          <a:prstGeom prst="roundRect">
            <a:avLst>
              <a:gd name="adj" fmla="val 34651"/>
            </a:avLst>
          </a:prstGeom>
          <a:solidFill>
            <a:srgbClr val="EF8023"/>
          </a:solidFill>
          <a:effectLst>
            <a:outerShdw blurRad="50800" dist="38100" dir="5400000" algn="t" rotWithShape="0">
              <a:prstClr val="black">
                <a:alpha val="40000"/>
              </a:prstClr>
            </a:outerShdw>
            <a:reflection blurRad="6350" stA="52000" endA="300" endPos="35000" dir="5400000" sy="-100000" algn="bl" rotWithShape="0"/>
          </a:effectLst>
        </p:spPr>
        <p:txBody>
          <a:bodyPr vert="horz" lIns="91440" tIns="45720" rIns="91440" bIns="45720" rtlCol="0" anchor="ctr">
            <a:normAutofit fontScale="82500" lnSpcReduction="20000"/>
          </a:bodyPr>
          <a:lstStyle>
            <a:lvl1pPr algn="ctr" defTabSz="914400" rtl="0" eaLnBrk="1" latinLnBrk="0" hangingPunct="1">
              <a:lnSpc>
                <a:spcPct val="90000"/>
              </a:lnSpc>
              <a:spcBef>
                <a:spcPct val="0"/>
              </a:spcBef>
              <a:buNone/>
              <a:defRPr sz="6000" kern="1200">
                <a:solidFill>
                  <a:schemeClr val="tx1"/>
                </a:solidFill>
                <a:latin typeface="Andika" panose="02000000000000000000" pitchFamily="2" charset="0"/>
                <a:ea typeface="+mj-ea"/>
                <a:cs typeface="+mj-cs"/>
              </a:defRPr>
            </a:lvl1pPr>
          </a:lstStyle>
          <a:p>
            <a:r>
              <a:rPr lang="en-GB" sz="3200" dirty="0">
                <a:solidFill>
                  <a:schemeClr val="bg1"/>
                </a:solidFill>
                <a:ea typeface="Andika" panose="02000000000000000000" pitchFamily="2" charset="0"/>
                <a:cs typeface="Andika" panose="02000000000000000000" pitchFamily="2" charset="0"/>
              </a:rPr>
              <a:t>Can you use these words in a sentence?</a:t>
            </a:r>
          </a:p>
        </p:txBody>
      </p:sp>
    </p:spTree>
    <p:extLst>
      <p:ext uri="{BB962C8B-B14F-4D97-AF65-F5344CB8AC3E}">
        <p14:creationId xmlns:p14="http://schemas.microsoft.com/office/powerpoint/2010/main" val="24375322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500"/>
                                        <p:tgtEl>
                                          <p:spTgt spid="6"/>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fade">
                                      <p:cBhvr>
                                        <p:cTn id="13" dur="500"/>
                                        <p:tgtEl>
                                          <p:spTgt spid="11"/>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13"/>
                                        </p:tgtEl>
                                        <p:attrNameLst>
                                          <p:attrName>style.visibility</p:attrName>
                                        </p:attrNameLst>
                                      </p:cBhvr>
                                      <p:to>
                                        <p:strVal val="visible"/>
                                      </p:to>
                                    </p:set>
                                    <p:animEffect transition="in" filter="fade">
                                      <p:cBhvr>
                                        <p:cTn id="18" dur="500"/>
                                        <p:tgtEl>
                                          <p:spTgt spid="13"/>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19"/>
                                        </p:tgtEl>
                                        <p:attrNameLst>
                                          <p:attrName>style.visibility</p:attrName>
                                        </p:attrNameLst>
                                      </p:cBhvr>
                                      <p:to>
                                        <p:strVal val="visible"/>
                                      </p:to>
                                    </p:set>
                                    <p:animEffect transition="in" filter="fade">
                                      <p:cBhvr>
                                        <p:cTn id="21" dur="500"/>
                                        <p:tgtEl>
                                          <p:spTgt spid="19"/>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20"/>
                                        </p:tgtEl>
                                        <p:attrNameLst>
                                          <p:attrName>style.visibility</p:attrName>
                                        </p:attrNameLst>
                                      </p:cBhvr>
                                      <p:to>
                                        <p:strVal val="visible"/>
                                      </p:to>
                                    </p:set>
                                    <p:animEffect transition="in" filter="fade">
                                      <p:cBhvr>
                                        <p:cTn id="24" dur="500"/>
                                        <p:tgtEl>
                                          <p:spTgt spid="20"/>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grpId="0" nodeType="clickEffect">
                                  <p:stCondLst>
                                    <p:cond delay="0"/>
                                  </p:stCondLst>
                                  <p:childTnLst>
                                    <p:set>
                                      <p:cBhvr>
                                        <p:cTn id="28" dur="1" fill="hold">
                                          <p:stCondLst>
                                            <p:cond delay="0"/>
                                          </p:stCondLst>
                                        </p:cTn>
                                        <p:tgtEl>
                                          <p:spTgt spid="27"/>
                                        </p:tgtEl>
                                        <p:attrNameLst>
                                          <p:attrName>style.visibility</p:attrName>
                                        </p:attrNameLst>
                                      </p:cBhvr>
                                      <p:to>
                                        <p:strVal val="visible"/>
                                      </p:to>
                                    </p:set>
                                    <p:animEffect transition="in" filter="fade">
                                      <p:cBhvr>
                                        <p:cTn id="29"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11" grpId="0" animBg="1"/>
      <p:bldP spid="13" grpId="0" animBg="1"/>
      <p:bldP spid="19" grpId="0" animBg="1"/>
      <p:bldP spid="20" grpId="0" animBg="1"/>
      <p:bldP spid="27"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AB73B74-B7F1-5B02-10C2-87EE903467B3}"/>
            </a:ext>
          </a:extLst>
        </p:cNvPr>
        <p:cNvGrpSpPr/>
        <p:nvPr/>
      </p:nvGrpSpPr>
      <p:grpSpPr>
        <a:xfrm>
          <a:off x="0" y="0"/>
          <a:ext cx="0" cy="0"/>
          <a:chOff x="0" y="0"/>
          <a:chExt cx="0" cy="0"/>
        </a:xfrm>
      </p:grpSpPr>
      <p:pic>
        <p:nvPicPr>
          <p:cNvPr id="4" name="Picture 3" descr="Diagram&#10;&#10;Description automatically generated">
            <a:extLst>
              <a:ext uri="{FF2B5EF4-FFF2-40B4-BE49-F238E27FC236}">
                <a16:creationId xmlns:a16="http://schemas.microsoft.com/office/drawing/2014/main" id="{83F7F0DD-08EB-E846-8535-D30F13F1078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713"/>
            <a:ext cx="12192000" cy="6854573"/>
          </a:xfrm>
          <a:prstGeom prst="rect">
            <a:avLst/>
          </a:prstGeom>
        </p:spPr>
      </p:pic>
      <p:sp>
        <p:nvSpPr>
          <p:cNvPr id="8194" name="Title 20">
            <a:extLst>
              <a:ext uri="{FF2B5EF4-FFF2-40B4-BE49-F238E27FC236}">
                <a16:creationId xmlns:a16="http://schemas.microsoft.com/office/drawing/2014/main" id="{1BCE3F66-BAC1-C2E5-EA48-05CA4489D118}"/>
              </a:ext>
            </a:extLst>
          </p:cNvPr>
          <p:cNvSpPr>
            <a:spLocks noGrp="1"/>
          </p:cNvSpPr>
          <p:nvPr>
            <p:ph type="title"/>
          </p:nvPr>
        </p:nvSpPr>
        <p:spPr>
          <a:xfrm>
            <a:off x="1584961" y="488304"/>
            <a:ext cx="9530716" cy="993775"/>
          </a:xfrm>
          <a:prstGeom prst="roundRect">
            <a:avLst/>
          </a:prstGeom>
          <a:solidFill>
            <a:srgbClr val="7030A0"/>
          </a:solidFill>
          <a:effectLst>
            <a:outerShdw blurRad="50800" dist="38100" dir="5400000" algn="t" rotWithShape="0">
              <a:prstClr val="black">
                <a:alpha val="40000"/>
              </a:prstClr>
            </a:outerShdw>
          </a:effectLst>
        </p:spPr>
        <p:txBody>
          <a:bodyPr/>
          <a:lstStyle/>
          <a:p>
            <a:pPr algn="ctr" eaLnBrk="1" hangingPunct="1"/>
            <a:r>
              <a:rPr lang="en-GB" altLang="en-US" sz="3600" dirty="0">
                <a:solidFill>
                  <a:schemeClr val="bg1"/>
                </a:solidFill>
                <a:latin typeface="+mj-lt"/>
              </a:rPr>
              <a:t>Can you spot the spelling mistakes?</a:t>
            </a:r>
          </a:p>
        </p:txBody>
      </p:sp>
      <p:sp>
        <p:nvSpPr>
          <p:cNvPr id="32" name="Rectangle: Rounded Corners 31">
            <a:extLst>
              <a:ext uri="{FF2B5EF4-FFF2-40B4-BE49-F238E27FC236}">
                <a16:creationId xmlns:a16="http://schemas.microsoft.com/office/drawing/2014/main" id="{22D348F5-DD56-0267-1D31-8DF5DB8E522D}"/>
              </a:ext>
            </a:extLst>
          </p:cNvPr>
          <p:cNvSpPr/>
          <p:nvPr/>
        </p:nvSpPr>
        <p:spPr>
          <a:xfrm>
            <a:off x="332509" y="1733455"/>
            <a:ext cx="11471564" cy="4636241"/>
          </a:xfrm>
          <a:prstGeom prst="roundRect">
            <a:avLst>
              <a:gd name="adj" fmla="val 6985"/>
            </a:avLst>
          </a:prstGeom>
          <a:solidFill>
            <a:srgbClr val="EF8023"/>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34" name="Picture 33" descr="A picture containing wheel&#10;&#10;Description automatically generated">
            <a:extLst>
              <a:ext uri="{FF2B5EF4-FFF2-40B4-BE49-F238E27FC236}">
                <a16:creationId xmlns:a16="http://schemas.microsoft.com/office/drawing/2014/main" id="{9610586D-C36A-1C3A-4EE3-1BEA8A686F7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05771" y="-63648"/>
            <a:ext cx="2321476" cy="2165903"/>
          </a:xfrm>
          <a:prstGeom prst="rect">
            <a:avLst/>
          </a:prstGeom>
        </p:spPr>
      </p:pic>
      <p:sp>
        <p:nvSpPr>
          <p:cNvPr id="2" name="TextBox 1">
            <a:extLst>
              <a:ext uri="{FF2B5EF4-FFF2-40B4-BE49-F238E27FC236}">
                <a16:creationId xmlns:a16="http://schemas.microsoft.com/office/drawing/2014/main" id="{3EDD1887-661E-F2C4-CCDD-3D70D09803FC}"/>
              </a:ext>
            </a:extLst>
          </p:cNvPr>
          <p:cNvSpPr txBox="1"/>
          <p:nvPr/>
        </p:nvSpPr>
        <p:spPr>
          <a:xfrm>
            <a:off x="723207" y="2060785"/>
            <a:ext cx="10690167" cy="1754326"/>
          </a:xfrm>
          <a:prstGeom prst="rect">
            <a:avLst/>
          </a:prstGeom>
          <a:noFill/>
        </p:spPr>
        <p:txBody>
          <a:bodyPr wrap="square" rtlCol="0">
            <a:spAutoFit/>
          </a:bodyPr>
          <a:lstStyle/>
          <a:p>
            <a:pPr algn="ctr"/>
            <a:r>
              <a:rPr lang="en-GB" sz="3600" dirty="0">
                <a:solidFill>
                  <a:schemeClr val="bg1"/>
                </a:solidFill>
              </a:rPr>
              <a:t>In his bustling liboratory, where libour was anything but liborious, he colliborated with his trusty robot companion, Aimee.</a:t>
            </a:r>
          </a:p>
        </p:txBody>
      </p:sp>
      <p:sp>
        <p:nvSpPr>
          <p:cNvPr id="3" name="TextBox 2">
            <a:extLst>
              <a:ext uri="{FF2B5EF4-FFF2-40B4-BE49-F238E27FC236}">
                <a16:creationId xmlns:a16="http://schemas.microsoft.com/office/drawing/2014/main" id="{8B83D266-45A2-DC9A-CACE-B8EBD90060A9}"/>
              </a:ext>
            </a:extLst>
          </p:cNvPr>
          <p:cNvSpPr txBox="1"/>
          <p:nvPr/>
        </p:nvSpPr>
        <p:spPr>
          <a:xfrm>
            <a:off x="850670" y="2060785"/>
            <a:ext cx="10690167" cy="1754326"/>
          </a:xfrm>
          <a:prstGeom prst="rect">
            <a:avLst/>
          </a:prstGeom>
          <a:noFill/>
        </p:spPr>
        <p:txBody>
          <a:bodyPr wrap="square" rtlCol="0">
            <a:spAutoFit/>
          </a:bodyPr>
          <a:lstStyle/>
          <a:p>
            <a:pPr algn="ctr"/>
            <a:r>
              <a:rPr lang="en-GB" sz="3600" dirty="0">
                <a:solidFill>
                  <a:schemeClr val="bg1"/>
                </a:solidFill>
              </a:rPr>
              <a:t>In his bustling l</a:t>
            </a:r>
            <a:r>
              <a:rPr lang="en-GB" sz="3600" u="sng" dirty="0">
                <a:solidFill>
                  <a:srgbClr val="FF0000"/>
                </a:solidFill>
              </a:rPr>
              <a:t>a</a:t>
            </a:r>
            <a:r>
              <a:rPr lang="en-GB" sz="3600" dirty="0">
                <a:solidFill>
                  <a:schemeClr val="bg1"/>
                </a:solidFill>
              </a:rPr>
              <a:t>boratory, where l</a:t>
            </a:r>
            <a:r>
              <a:rPr lang="en-GB" sz="3600" u="sng" dirty="0">
                <a:solidFill>
                  <a:srgbClr val="FF0000"/>
                </a:solidFill>
              </a:rPr>
              <a:t>a</a:t>
            </a:r>
            <a:r>
              <a:rPr lang="en-GB" sz="3600" dirty="0">
                <a:solidFill>
                  <a:schemeClr val="bg1"/>
                </a:solidFill>
              </a:rPr>
              <a:t>bour was anything but l</a:t>
            </a:r>
            <a:r>
              <a:rPr lang="en-GB" sz="3600" u="sng" dirty="0">
                <a:solidFill>
                  <a:srgbClr val="FF0000"/>
                </a:solidFill>
              </a:rPr>
              <a:t>a</a:t>
            </a:r>
            <a:r>
              <a:rPr lang="en-GB" sz="3600" dirty="0">
                <a:solidFill>
                  <a:schemeClr val="bg1"/>
                </a:solidFill>
              </a:rPr>
              <a:t>borious, he coll</a:t>
            </a:r>
            <a:r>
              <a:rPr lang="en-GB" sz="3600" u="sng" dirty="0">
                <a:solidFill>
                  <a:srgbClr val="FF0000"/>
                </a:solidFill>
              </a:rPr>
              <a:t>a</a:t>
            </a:r>
            <a:r>
              <a:rPr lang="en-GB" sz="3600" dirty="0">
                <a:solidFill>
                  <a:schemeClr val="bg1"/>
                </a:solidFill>
              </a:rPr>
              <a:t>borated with his trusty robot companion, Aimee.</a:t>
            </a:r>
          </a:p>
        </p:txBody>
      </p:sp>
      <p:sp>
        <p:nvSpPr>
          <p:cNvPr id="9" name="TextBox 8">
            <a:extLst>
              <a:ext uri="{FF2B5EF4-FFF2-40B4-BE49-F238E27FC236}">
                <a16:creationId xmlns:a16="http://schemas.microsoft.com/office/drawing/2014/main" id="{23E8C0CA-F288-50FA-9890-0F98F641D9EE}"/>
              </a:ext>
            </a:extLst>
          </p:cNvPr>
          <p:cNvSpPr txBox="1"/>
          <p:nvPr/>
        </p:nvSpPr>
        <p:spPr>
          <a:xfrm>
            <a:off x="883920" y="4442090"/>
            <a:ext cx="10690167" cy="1200329"/>
          </a:xfrm>
          <a:prstGeom prst="rect">
            <a:avLst/>
          </a:prstGeom>
          <a:noFill/>
        </p:spPr>
        <p:txBody>
          <a:bodyPr wrap="square" rtlCol="0">
            <a:spAutoFit/>
          </a:bodyPr>
          <a:lstStyle/>
          <a:p>
            <a:pPr algn="ctr"/>
            <a:r>
              <a:rPr lang="en-GB" sz="3600" dirty="0">
                <a:solidFill>
                  <a:schemeClr val="bg1"/>
                </a:solidFill>
              </a:rPr>
              <a:t>Emile had a laberal idea to laberate their fellow Mathedonians from a tedious task.</a:t>
            </a:r>
          </a:p>
        </p:txBody>
      </p:sp>
      <p:sp>
        <p:nvSpPr>
          <p:cNvPr id="10" name="TextBox 9">
            <a:extLst>
              <a:ext uri="{FF2B5EF4-FFF2-40B4-BE49-F238E27FC236}">
                <a16:creationId xmlns:a16="http://schemas.microsoft.com/office/drawing/2014/main" id="{85109AC7-22C4-6C76-582A-052A697007F2}"/>
              </a:ext>
            </a:extLst>
          </p:cNvPr>
          <p:cNvSpPr txBox="1"/>
          <p:nvPr/>
        </p:nvSpPr>
        <p:spPr>
          <a:xfrm>
            <a:off x="750916" y="4443229"/>
            <a:ext cx="10690167" cy="1200329"/>
          </a:xfrm>
          <a:prstGeom prst="rect">
            <a:avLst/>
          </a:prstGeom>
          <a:noFill/>
        </p:spPr>
        <p:txBody>
          <a:bodyPr wrap="square" rtlCol="0">
            <a:spAutoFit/>
          </a:bodyPr>
          <a:lstStyle/>
          <a:p>
            <a:pPr algn="ctr"/>
            <a:r>
              <a:rPr lang="en-GB" sz="3600" dirty="0">
                <a:solidFill>
                  <a:schemeClr val="bg1"/>
                </a:solidFill>
              </a:rPr>
              <a:t>Emile had a l</a:t>
            </a:r>
            <a:r>
              <a:rPr lang="en-GB" sz="3600" u="sng" dirty="0">
                <a:solidFill>
                  <a:srgbClr val="FF0000"/>
                </a:solidFill>
              </a:rPr>
              <a:t>i</a:t>
            </a:r>
            <a:r>
              <a:rPr lang="en-GB" sz="3600" dirty="0">
                <a:solidFill>
                  <a:schemeClr val="bg1"/>
                </a:solidFill>
              </a:rPr>
              <a:t>beral idea to l</a:t>
            </a:r>
            <a:r>
              <a:rPr lang="en-GB" sz="3600" u="sng" dirty="0">
                <a:solidFill>
                  <a:srgbClr val="FF0000"/>
                </a:solidFill>
              </a:rPr>
              <a:t>i</a:t>
            </a:r>
            <a:r>
              <a:rPr lang="en-GB" sz="3600" dirty="0">
                <a:solidFill>
                  <a:schemeClr val="bg1"/>
                </a:solidFill>
              </a:rPr>
              <a:t>berate their fellow Mathedonians from a tedious task</a:t>
            </a:r>
          </a:p>
        </p:txBody>
      </p:sp>
    </p:spTree>
    <p:extLst>
      <p:ext uri="{BB962C8B-B14F-4D97-AF65-F5344CB8AC3E}">
        <p14:creationId xmlns:p14="http://schemas.microsoft.com/office/powerpoint/2010/main" val="825209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hidden"/>
                                      </p:to>
                                    </p:set>
                                  </p:childTnLst>
                                </p:cTn>
                              </p:par>
                            </p:childTnLst>
                          </p:cTn>
                        </p:par>
                        <p:par>
                          <p:cTn id="7" fill="hold">
                            <p:stCondLst>
                              <p:cond delay="0"/>
                            </p:stCondLst>
                            <p:childTnLst>
                              <p:par>
                                <p:cTn id="8" presetID="10" presetClass="entr" presetSubtype="0" fill="hold" grpId="0" nodeType="after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500"/>
                                        <p:tgtEl>
                                          <p:spTgt spid="3"/>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xit" presetSubtype="0" fill="hold" grpId="0" nodeType="clickEffect">
                                  <p:stCondLst>
                                    <p:cond delay="0"/>
                                  </p:stCondLst>
                                  <p:childTnLst>
                                    <p:animEffect transition="out" filter="fade">
                                      <p:cBhvr>
                                        <p:cTn id="14" dur="500"/>
                                        <p:tgtEl>
                                          <p:spTgt spid="9"/>
                                        </p:tgtEl>
                                      </p:cBhvr>
                                    </p:animEffect>
                                    <p:set>
                                      <p:cBhvr>
                                        <p:cTn id="15" dur="1" fill="hold">
                                          <p:stCondLst>
                                            <p:cond delay="499"/>
                                          </p:stCondLst>
                                        </p:cTn>
                                        <p:tgtEl>
                                          <p:spTgt spid="9"/>
                                        </p:tgtEl>
                                        <p:attrNameLst>
                                          <p:attrName>style.visibility</p:attrName>
                                        </p:attrNameLst>
                                      </p:cBhvr>
                                      <p:to>
                                        <p:strVal val="hidden"/>
                                      </p:to>
                                    </p:set>
                                  </p:childTnLst>
                                </p:cTn>
                              </p:par>
                            </p:childTnLst>
                          </p:cTn>
                        </p:par>
                        <p:par>
                          <p:cTn id="16" fill="hold">
                            <p:stCondLst>
                              <p:cond delay="500"/>
                            </p:stCondLst>
                            <p:childTnLst>
                              <p:par>
                                <p:cTn id="17" presetID="10" presetClass="entr" presetSubtype="0" fill="hold" grpId="0"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9" grpId="0"/>
      <p:bldP spid="10"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D25A0BD-F08C-E205-5F6C-E143828FC2A4}"/>
            </a:ext>
          </a:extLst>
        </p:cNvPr>
        <p:cNvGrpSpPr/>
        <p:nvPr/>
      </p:nvGrpSpPr>
      <p:grpSpPr>
        <a:xfrm>
          <a:off x="0" y="0"/>
          <a:ext cx="0" cy="0"/>
          <a:chOff x="0" y="0"/>
          <a:chExt cx="0" cy="0"/>
        </a:xfrm>
      </p:grpSpPr>
      <p:pic>
        <p:nvPicPr>
          <p:cNvPr id="3" name="Picture 2" descr="A pattern of viking symbols&#10;&#10;Description automatically generated">
            <a:extLst>
              <a:ext uri="{FF2B5EF4-FFF2-40B4-BE49-F238E27FC236}">
                <a16:creationId xmlns:a16="http://schemas.microsoft.com/office/drawing/2014/main" id="{6E2AD229-EE7D-FA3B-E7DE-7739D477E51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713"/>
            <a:ext cx="12192000" cy="6854573"/>
          </a:xfrm>
          <a:prstGeom prst="rect">
            <a:avLst/>
          </a:prstGeom>
        </p:spPr>
      </p:pic>
      <p:graphicFrame>
        <p:nvGraphicFramePr>
          <p:cNvPr id="7" name="Table 6">
            <a:extLst>
              <a:ext uri="{FF2B5EF4-FFF2-40B4-BE49-F238E27FC236}">
                <a16:creationId xmlns:a16="http://schemas.microsoft.com/office/drawing/2014/main" id="{0DC8D6AE-4541-C08D-08EC-DDC4633928E6}"/>
              </a:ext>
            </a:extLst>
          </p:cNvPr>
          <p:cNvGraphicFramePr>
            <a:graphicFrameLocks noGrp="1"/>
          </p:cNvGraphicFramePr>
          <p:nvPr>
            <p:extLst>
              <p:ext uri="{D42A27DB-BD31-4B8C-83A1-F6EECF244321}">
                <p14:modId xmlns:p14="http://schemas.microsoft.com/office/powerpoint/2010/main" val="1122520558"/>
              </p:ext>
            </p:extLst>
          </p:nvPr>
        </p:nvGraphicFramePr>
        <p:xfrm>
          <a:off x="442469" y="2299727"/>
          <a:ext cx="11244705" cy="4292790"/>
        </p:xfrm>
        <a:graphic>
          <a:graphicData uri="http://schemas.openxmlformats.org/drawingml/2006/table">
            <a:tbl>
              <a:tblPr firstRow="1" bandRow="1">
                <a:tableStyleId>{5C22544A-7EE6-4342-B048-85BDC9FD1C3A}</a:tableStyleId>
              </a:tblPr>
              <a:tblGrid>
                <a:gridCol w="749647">
                  <a:extLst>
                    <a:ext uri="{9D8B030D-6E8A-4147-A177-3AD203B41FA5}">
                      <a16:colId xmlns:a16="http://schemas.microsoft.com/office/drawing/2014/main" val="3553099728"/>
                    </a:ext>
                  </a:extLst>
                </a:gridCol>
                <a:gridCol w="749647">
                  <a:extLst>
                    <a:ext uri="{9D8B030D-6E8A-4147-A177-3AD203B41FA5}">
                      <a16:colId xmlns:a16="http://schemas.microsoft.com/office/drawing/2014/main" val="1909627497"/>
                    </a:ext>
                  </a:extLst>
                </a:gridCol>
                <a:gridCol w="749647">
                  <a:extLst>
                    <a:ext uri="{9D8B030D-6E8A-4147-A177-3AD203B41FA5}">
                      <a16:colId xmlns:a16="http://schemas.microsoft.com/office/drawing/2014/main" val="1457206556"/>
                    </a:ext>
                  </a:extLst>
                </a:gridCol>
                <a:gridCol w="749647">
                  <a:extLst>
                    <a:ext uri="{9D8B030D-6E8A-4147-A177-3AD203B41FA5}">
                      <a16:colId xmlns:a16="http://schemas.microsoft.com/office/drawing/2014/main" val="574737608"/>
                    </a:ext>
                  </a:extLst>
                </a:gridCol>
                <a:gridCol w="749647">
                  <a:extLst>
                    <a:ext uri="{9D8B030D-6E8A-4147-A177-3AD203B41FA5}">
                      <a16:colId xmlns:a16="http://schemas.microsoft.com/office/drawing/2014/main" val="813655872"/>
                    </a:ext>
                  </a:extLst>
                </a:gridCol>
                <a:gridCol w="749647">
                  <a:extLst>
                    <a:ext uri="{9D8B030D-6E8A-4147-A177-3AD203B41FA5}">
                      <a16:colId xmlns:a16="http://schemas.microsoft.com/office/drawing/2014/main" val="1280400937"/>
                    </a:ext>
                  </a:extLst>
                </a:gridCol>
                <a:gridCol w="749647">
                  <a:extLst>
                    <a:ext uri="{9D8B030D-6E8A-4147-A177-3AD203B41FA5}">
                      <a16:colId xmlns:a16="http://schemas.microsoft.com/office/drawing/2014/main" val="696794148"/>
                    </a:ext>
                  </a:extLst>
                </a:gridCol>
                <a:gridCol w="749647">
                  <a:extLst>
                    <a:ext uri="{9D8B030D-6E8A-4147-A177-3AD203B41FA5}">
                      <a16:colId xmlns:a16="http://schemas.microsoft.com/office/drawing/2014/main" val="1780848825"/>
                    </a:ext>
                  </a:extLst>
                </a:gridCol>
                <a:gridCol w="749647">
                  <a:extLst>
                    <a:ext uri="{9D8B030D-6E8A-4147-A177-3AD203B41FA5}">
                      <a16:colId xmlns:a16="http://schemas.microsoft.com/office/drawing/2014/main" val="2589848172"/>
                    </a:ext>
                  </a:extLst>
                </a:gridCol>
                <a:gridCol w="749647">
                  <a:extLst>
                    <a:ext uri="{9D8B030D-6E8A-4147-A177-3AD203B41FA5}">
                      <a16:colId xmlns:a16="http://schemas.microsoft.com/office/drawing/2014/main" val="1260518248"/>
                    </a:ext>
                  </a:extLst>
                </a:gridCol>
                <a:gridCol w="749647">
                  <a:extLst>
                    <a:ext uri="{9D8B030D-6E8A-4147-A177-3AD203B41FA5}">
                      <a16:colId xmlns:a16="http://schemas.microsoft.com/office/drawing/2014/main" val="2118098657"/>
                    </a:ext>
                  </a:extLst>
                </a:gridCol>
                <a:gridCol w="749647">
                  <a:extLst>
                    <a:ext uri="{9D8B030D-6E8A-4147-A177-3AD203B41FA5}">
                      <a16:colId xmlns:a16="http://schemas.microsoft.com/office/drawing/2014/main" val="2344827093"/>
                    </a:ext>
                  </a:extLst>
                </a:gridCol>
                <a:gridCol w="749647">
                  <a:extLst>
                    <a:ext uri="{9D8B030D-6E8A-4147-A177-3AD203B41FA5}">
                      <a16:colId xmlns:a16="http://schemas.microsoft.com/office/drawing/2014/main" val="1065925064"/>
                    </a:ext>
                  </a:extLst>
                </a:gridCol>
                <a:gridCol w="749647">
                  <a:extLst>
                    <a:ext uri="{9D8B030D-6E8A-4147-A177-3AD203B41FA5}">
                      <a16:colId xmlns:a16="http://schemas.microsoft.com/office/drawing/2014/main" val="154935439"/>
                    </a:ext>
                  </a:extLst>
                </a:gridCol>
                <a:gridCol w="749647">
                  <a:extLst>
                    <a:ext uri="{9D8B030D-6E8A-4147-A177-3AD203B41FA5}">
                      <a16:colId xmlns:a16="http://schemas.microsoft.com/office/drawing/2014/main" val="3082779938"/>
                    </a:ext>
                  </a:extLst>
                </a:gridCol>
              </a:tblGrid>
              <a:tr h="715465">
                <a:tc>
                  <a:txBody>
                    <a:bodyPr/>
                    <a:lstStyle/>
                    <a:p>
                      <a:pPr algn="ctr"/>
                      <a:r>
                        <a:rPr lang="en-GB" sz="1600" b="0" dirty="0">
                          <a:solidFill>
                            <a:schemeClr val="tx1"/>
                          </a:solidFill>
                        </a:rPr>
                        <a:t>1.</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r>
                        <a:rPr lang="en-GB" sz="3200" b="0" dirty="0">
                          <a:solidFill>
                            <a:schemeClr val="tx1"/>
                          </a:solidFill>
                        </a:rPr>
                        <a:t>l</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b</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26421329"/>
                  </a:ext>
                </a:extLst>
              </a:tr>
              <a:tr h="715465">
                <a:tc>
                  <a:txBody>
                    <a:bodyPr/>
                    <a:lstStyle/>
                    <a:p>
                      <a:pPr algn="ctr"/>
                      <a:r>
                        <a:rPr lang="en-GB" sz="1600" b="0" dirty="0">
                          <a:solidFill>
                            <a:schemeClr val="tx1"/>
                          </a:solidFill>
                        </a:rPr>
                        <a:t>2.</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i</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b</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r</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extLst>
                  <a:ext uri="{0D108BD9-81ED-4DB2-BD59-A6C34878D82A}">
                    <a16:rowId xmlns:a16="http://schemas.microsoft.com/office/drawing/2014/main" val="3487448360"/>
                  </a:ext>
                </a:extLst>
              </a:tr>
              <a:tr h="715465">
                <a:tc>
                  <a:txBody>
                    <a:bodyPr/>
                    <a:lstStyle/>
                    <a:p>
                      <a:pPr algn="ctr"/>
                      <a:r>
                        <a:rPr lang="en-GB" sz="1600" b="0" dirty="0">
                          <a:solidFill>
                            <a:schemeClr val="tx1"/>
                          </a:solidFill>
                        </a:rPr>
                        <a:t>3.</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l</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l</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b</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r</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extLst>
                  <a:ext uri="{0D108BD9-81ED-4DB2-BD59-A6C34878D82A}">
                    <a16:rowId xmlns:a16="http://schemas.microsoft.com/office/drawing/2014/main" val="4005103366"/>
                  </a:ext>
                </a:extLst>
              </a:tr>
              <a:tr h="715465">
                <a:tc>
                  <a:txBody>
                    <a:bodyPr/>
                    <a:lstStyle/>
                    <a:p>
                      <a:pPr algn="ctr"/>
                      <a:r>
                        <a:rPr lang="en-GB" sz="1600" b="0" dirty="0">
                          <a:solidFill>
                            <a:schemeClr val="tx1"/>
                          </a:solidFill>
                        </a:rPr>
                        <a:t>4.</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r>
                        <a:rPr lang="en-GB" sz="3200" b="0" dirty="0">
                          <a:solidFill>
                            <a:schemeClr val="tx1"/>
                          </a:solidFill>
                        </a:rPr>
                        <a:t>l</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o</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a</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o</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r</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y</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181369980"/>
                  </a:ext>
                </a:extLst>
              </a:tr>
              <a:tr h="715465">
                <a:tc>
                  <a:txBody>
                    <a:bodyPr/>
                    <a:lstStyle/>
                    <a:p>
                      <a:pPr algn="ctr"/>
                      <a:r>
                        <a:rPr lang="en-GB" sz="1600" b="0" dirty="0">
                          <a:solidFill>
                            <a:schemeClr val="tx1"/>
                          </a:solidFill>
                        </a:rPr>
                        <a:t>5.</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r>
                        <a:rPr lang="en-GB" sz="3200" b="0" dirty="0">
                          <a:solidFill>
                            <a:schemeClr val="tx1"/>
                          </a:solidFill>
                        </a:rPr>
                        <a:t>l</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a</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b</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i</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o</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u</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extLst>
                  <a:ext uri="{0D108BD9-81ED-4DB2-BD59-A6C34878D82A}">
                    <a16:rowId xmlns:a16="http://schemas.microsoft.com/office/drawing/2014/main" val="3169351235"/>
                  </a:ext>
                </a:extLst>
              </a:tr>
              <a:tr h="715465">
                <a:tc>
                  <a:txBody>
                    <a:bodyPr/>
                    <a:lstStyle/>
                    <a:p>
                      <a:pPr algn="ctr"/>
                      <a:r>
                        <a:rPr lang="en-GB" sz="1600" b="0" dirty="0">
                          <a:solidFill>
                            <a:schemeClr val="tx1"/>
                          </a:solidFill>
                        </a:rPr>
                        <a:t>6.</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r>
                        <a:rPr lang="en-GB" sz="3200" b="0" dirty="0">
                          <a:solidFill>
                            <a:schemeClr val="tx1"/>
                          </a:solidFill>
                        </a:rPr>
                        <a:t>l</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b</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l</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extLst>
                  <a:ext uri="{0D108BD9-81ED-4DB2-BD59-A6C34878D82A}">
                    <a16:rowId xmlns:a16="http://schemas.microsoft.com/office/drawing/2014/main" val="3752995753"/>
                  </a:ext>
                </a:extLst>
              </a:tr>
            </a:tbl>
          </a:graphicData>
        </a:graphic>
      </p:graphicFrame>
      <p:sp>
        <p:nvSpPr>
          <p:cNvPr id="8" name="Title 1">
            <a:extLst>
              <a:ext uri="{FF2B5EF4-FFF2-40B4-BE49-F238E27FC236}">
                <a16:creationId xmlns:a16="http://schemas.microsoft.com/office/drawing/2014/main" id="{DE9B5845-4E5B-D9AE-B1B9-98D477702052}"/>
              </a:ext>
            </a:extLst>
          </p:cNvPr>
          <p:cNvSpPr txBox="1">
            <a:spLocks/>
          </p:cNvSpPr>
          <p:nvPr/>
        </p:nvSpPr>
        <p:spPr>
          <a:xfrm>
            <a:off x="370597" y="265483"/>
            <a:ext cx="11316578" cy="900441"/>
          </a:xfrm>
          <a:prstGeom prst="roundRect">
            <a:avLst>
              <a:gd name="adj" fmla="val 21923"/>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fontScale="700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lgn="ctr"/>
            <a:r>
              <a:rPr lang="en-GB" dirty="0">
                <a:solidFill>
                  <a:schemeClr val="bg1">
                    <a:lumMod val="95000"/>
                  </a:schemeClr>
                </a:solidFill>
              </a:rPr>
              <a:t>1. The condition of people who are able to act </a:t>
            </a:r>
            <a:br>
              <a:rPr lang="en-GB" dirty="0">
                <a:solidFill>
                  <a:schemeClr val="bg1">
                    <a:lumMod val="95000"/>
                  </a:schemeClr>
                </a:solidFill>
              </a:rPr>
            </a:br>
            <a:r>
              <a:rPr lang="en-GB" dirty="0">
                <a:solidFill>
                  <a:schemeClr val="bg1">
                    <a:lumMod val="95000"/>
                  </a:schemeClr>
                </a:solidFill>
              </a:rPr>
              <a:t>and speak freely</a:t>
            </a:r>
          </a:p>
        </p:txBody>
      </p:sp>
      <p:sp>
        <p:nvSpPr>
          <p:cNvPr id="2" name="Title 1">
            <a:extLst>
              <a:ext uri="{FF2B5EF4-FFF2-40B4-BE49-F238E27FC236}">
                <a16:creationId xmlns:a16="http://schemas.microsoft.com/office/drawing/2014/main" id="{2BE14D55-15A6-3A91-D61F-3704409E7661}"/>
              </a:ext>
            </a:extLst>
          </p:cNvPr>
          <p:cNvSpPr txBox="1">
            <a:spLocks/>
          </p:cNvSpPr>
          <p:nvPr/>
        </p:nvSpPr>
        <p:spPr>
          <a:xfrm>
            <a:off x="4324349" y="1358805"/>
            <a:ext cx="3081057" cy="748041"/>
          </a:xfrm>
          <a:prstGeom prst="roundRect">
            <a:avLst>
              <a:gd name="adj" fmla="val 21923"/>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fontScale="925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lgn="ctr"/>
            <a:r>
              <a:rPr lang="en-GB" dirty="0">
                <a:solidFill>
                  <a:schemeClr val="bg1">
                    <a:lumMod val="95000"/>
                  </a:schemeClr>
                </a:solidFill>
              </a:rPr>
              <a:t>liberty</a:t>
            </a:r>
          </a:p>
        </p:txBody>
      </p:sp>
    </p:spTree>
    <p:extLst>
      <p:ext uri="{BB962C8B-B14F-4D97-AF65-F5344CB8AC3E}">
        <p14:creationId xmlns:p14="http://schemas.microsoft.com/office/powerpoint/2010/main" val="24637478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BA7D6950-1409-3D10-E38E-97DE200CD0E3}"/>
              </a:ext>
            </a:extLst>
          </p:cNvPr>
          <p:cNvPicPr>
            <a:picLocks noChangeAspect="1"/>
          </p:cNvPicPr>
          <p:nvPr/>
        </p:nvPicPr>
        <p:blipFill rotWithShape="1">
          <a:blip r:embed="rId2"/>
          <a:srcRect l="1118" t="1749" r="15443"/>
          <a:stretch/>
        </p:blipFill>
        <p:spPr>
          <a:xfrm>
            <a:off x="13648" y="0"/>
            <a:ext cx="12178352" cy="6897872"/>
          </a:xfrm>
          <a:prstGeom prst="rect">
            <a:avLst/>
          </a:prstGeom>
        </p:spPr>
      </p:pic>
      <p:sp>
        <p:nvSpPr>
          <p:cNvPr id="2" name="Title 1">
            <a:extLst>
              <a:ext uri="{FF2B5EF4-FFF2-40B4-BE49-F238E27FC236}">
                <a16:creationId xmlns:a16="http://schemas.microsoft.com/office/drawing/2014/main" id="{702E7211-B3C0-8C62-17A1-5F712D739FBA}"/>
              </a:ext>
            </a:extLst>
          </p:cNvPr>
          <p:cNvSpPr>
            <a:spLocks noGrp="1"/>
          </p:cNvSpPr>
          <p:nvPr>
            <p:ph type="ctrTitle"/>
          </p:nvPr>
        </p:nvSpPr>
        <p:spPr>
          <a:xfrm>
            <a:off x="1923387" y="1994204"/>
            <a:ext cx="9144000" cy="1981315"/>
          </a:xfrm>
          <a:prstGeom prst="roundRect">
            <a:avLst>
              <a:gd name="adj" fmla="val 34651"/>
            </a:avLst>
          </a:prstGeom>
          <a:solidFill>
            <a:srgbClr val="EF8023"/>
          </a:solidFill>
          <a:effectLst>
            <a:outerShdw blurRad="50800" dist="38100" dir="5400000" algn="t" rotWithShape="0">
              <a:prstClr val="black">
                <a:alpha val="40000"/>
              </a:prstClr>
            </a:outerShdw>
            <a:reflection blurRad="6350" stA="52000" endA="300" endPos="35000" dir="5400000" sy="-100000" algn="bl" rotWithShape="0"/>
          </a:effectLst>
        </p:spPr>
        <p:txBody>
          <a:bodyPr>
            <a:normAutofit fontScale="90000"/>
          </a:bodyPr>
          <a:lstStyle/>
          <a:p>
            <a:r>
              <a:rPr lang="en-GB" dirty="0">
                <a:solidFill>
                  <a:schemeClr val="bg1"/>
                </a:solidFill>
                <a:latin typeface="+mn-lt"/>
                <a:ea typeface="Andika"/>
                <a:cs typeface="Andika"/>
              </a:rPr>
              <a:t>The word families  </a:t>
            </a:r>
            <a:br>
              <a:rPr lang="en-GB" dirty="0">
                <a:latin typeface="+mn-lt"/>
                <a:ea typeface="Andika" panose="02000000000000000000" pitchFamily="2" charset="0"/>
                <a:cs typeface="Andika" panose="02000000000000000000" pitchFamily="2" charset="0"/>
              </a:rPr>
            </a:br>
            <a:r>
              <a:rPr lang="en-GB" dirty="0">
                <a:solidFill>
                  <a:schemeClr val="bg1"/>
                </a:solidFill>
                <a:latin typeface="+mn-lt"/>
                <a:ea typeface="Andika"/>
                <a:cs typeface="Andika"/>
              </a:rPr>
              <a:t>lab and liber.</a:t>
            </a:r>
          </a:p>
        </p:txBody>
      </p:sp>
      <p:pic>
        <p:nvPicPr>
          <p:cNvPr id="4" name="Picture 3" descr="A picture containing logo&#10;&#10;Description automatically generated">
            <a:extLst>
              <a:ext uri="{FF2B5EF4-FFF2-40B4-BE49-F238E27FC236}">
                <a16:creationId xmlns:a16="http://schemas.microsoft.com/office/drawing/2014/main" id="{A0FD4FB1-EFE4-E075-879C-4B3F8A49496D}"/>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814560" y="217780"/>
            <a:ext cx="2092311" cy="739911"/>
          </a:xfrm>
          <a:prstGeom prst="rect">
            <a:avLst/>
          </a:prstGeom>
        </p:spPr>
      </p:pic>
      <p:pic>
        <p:nvPicPr>
          <p:cNvPr id="5" name="Picture 4" descr="A picture containing toy, vector graphics&#10;&#10;Description automatically generated">
            <a:extLst>
              <a:ext uri="{FF2B5EF4-FFF2-40B4-BE49-F238E27FC236}">
                <a16:creationId xmlns:a16="http://schemas.microsoft.com/office/drawing/2014/main" id="{4B7F324D-8E02-2F0B-196F-53C28F572239}"/>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178165" y="-1418587"/>
            <a:ext cx="3598449" cy="2837174"/>
          </a:xfrm>
          <a:prstGeom prst="rect">
            <a:avLst/>
          </a:prstGeom>
          <a:effectLst>
            <a:outerShdw blurRad="63500" sx="102000" sy="102000" algn="ctr" rotWithShape="0">
              <a:prstClr val="black">
                <a:alpha val="40000"/>
              </a:prstClr>
            </a:outerShdw>
          </a:effectLst>
        </p:spPr>
      </p:pic>
      <p:pic>
        <p:nvPicPr>
          <p:cNvPr id="6" name="Picture 5" descr="A picture containing vector graphics&#10;&#10;Description automatically generated">
            <a:extLst>
              <a:ext uri="{FF2B5EF4-FFF2-40B4-BE49-F238E27FC236}">
                <a16:creationId xmlns:a16="http://schemas.microsoft.com/office/drawing/2014/main" id="{DC0ED71E-5865-9DFE-7586-EBB2F71F8FC9}"/>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11442620" y="3429000"/>
            <a:ext cx="2148583" cy="3402022"/>
          </a:xfrm>
          <a:prstGeom prst="rect">
            <a:avLst/>
          </a:prstGeom>
          <a:effectLst>
            <a:outerShdw blurRad="63500" sx="102000" sy="102000" algn="ctr" rotWithShape="0">
              <a:prstClr val="black">
                <a:alpha val="40000"/>
              </a:prstClr>
            </a:outerShdw>
          </a:effectLst>
        </p:spPr>
      </p:pic>
    </p:spTree>
    <p:extLst>
      <p:ext uri="{BB962C8B-B14F-4D97-AF65-F5344CB8AC3E}">
        <p14:creationId xmlns:p14="http://schemas.microsoft.com/office/powerpoint/2010/main" val="40103278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path" presetSubtype="0" accel="50000" decel="50000" fill="hold" nodeType="withEffect">
                                  <p:stCondLst>
                                    <p:cond delay="0"/>
                                  </p:stCondLst>
                                  <p:childTnLst>
                                    <p:animMotion origin="layout" path="M -1.45833E-6 0 L 0.11498 0.25995 " pathEditMode="relative" rAng="0" ptsTypes="AA">
                                      <p:cBhvr>
                                        <p:cTn id="6" dur="2000" fill="hold"/>
                                        <p:tgtEl>
                                          <p:spTgt spid="5"/>
                                        </p:tgtEl>
                                        <p:attrNameLst>
                                          <p:attrName>ppt_x</p:attrName>
                                          <p:attrName>ppt_y</p:attrName>
                                        </p:attrNameLst>
                                      </p:cBhvr>
                                      <p:rCtr x="5742" y="12986"/>
                                    </p:animMotion>
                                  </p:childTnLst>
                                </p:cTn>
                              </p:par>
                              <p:par>
                                <p:cTn id="7" presetID="42" presetClass="path" presetSubtype="0" accel="50000" decel="50000" fill="hold" nodeType="withEffect">
                                  <p:stCondLst>
                                    <p:cond delay="0"/>
                                  </p:stCondLst>
                                  <p:childTnLst>
                                    <p:animMotion origin="layout" path="M -2.5E-6 3.33333E-6 L -0.1095 -0.00023 " pathEditMode="relative" rAng="0" ptsTypes="AA">
                                      <p:cBhvr>
                                        <p:cTn id="8" dur="2000" fill="hold"/>
                                        <p:tgtEl>
                                          <p:spTgt spid="6"/>
                                        </p:tgtEl>
                                        <p:attrNameLst>
                                          <p:attrName>ppt_x</p:attrName>
                                          <p:attrName>ppt_y</p:attrName>
                                        </p:attrNameLst>
                                      </p:cBhvr>
                                      <p:rCtr x="-5482" y="-23"/>
                                    </p:animMotion>
                                  </p:childTnLst>
                                </p:cTn>
                              </p:par>
                            </p:childTnLst>
                          </p:cTn>
                        </p:par>
                        <p:par>
                          <p:cTn id="9" fill="hold">
                            <p:stCondLst>
                              <p:cond delay="2000"/>
                            </p:stCondLst>
                            <p:childTnLst>
                              <p:par>
                                <p:cTn id="10" presetID="10" presetClass="entr" presetSubtype="0" fill="hold" nodeType="after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CA86BB6-FB8C-B1FD-0F25-6A1B91B0696E}"/>
            </a:ext>
          </a:extLst>
        </p:cNvPr>
        <p:cNvGrpSpPr/>
        <p:nvPr/>
      </p:nvGrpSpPr>
      <p:grpSpPr>
        <a:xfrm>
          <a:off x="0" y="0"/>
          <a:ext cx="0" cy="0"/>
          <a:chOff x="0" y="0"/>
          <a:chExt cx="0" cy="0"/>
        </a:xfrm>
      </p:grpSpPr>
      <p:pic>
        <p:nvPicPr>
          <p:cNvPr id="3" name="Picture 2" descr="A pattern of viking symbols&#10;&#10;Description automatically generated">
            <a:extLst>
              <a:ext uri="{FF2B5EF4-FFF2-40B4-BE49-F238E27FC236}">
                <a16:creationId xmlns:a16="http://schemas.microsoft.com/office/drawing/2014/main" id="{2841FEDD-2DB9-21D8-BE34-1EA2E8DE2E5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713"/>
            <a:ext cx="12192000" cy="6854573"/>
          </a:xfrm>
          <a:prstGeom prst="rect">
            <a:avLst/>
          </a:prstGeom>
        </p:spPr>
      </p:pic>
      <p:graphicFrame>
        <p:nvGraphicFramePr>
          <p:cNvPr id="7" name="Table 6">
            <a:extLst>
              <a:ext uri="{FF2B5EF4-FFF2-40B4-BE49-F238E27FC236}">
                <a16:creationId xmlns:a16="http://schemas.microsoft.com/office/drawing/2014/main" id="{E0359383-B915-266E-6706-330E33684E69}"/>
              </a:ext>
            </a:extLst>
          </p:cNvPr>
          <p:cNvGraphicFramePr>
            <a:graphicFrameLocks noGrp="1"/>
          </p:cNvGraphicFramePr>
          <p:nvPr>
            <p:extLst>
              <p:ext uri="{D42A27DB-BD31-4B8C-83A1-F6EECF244321}">
                <p14:modId xmlns:p14="http://schemas.microsoft.com/office/powerpoint/2010/main" val="2041817338"/>
              </p:ext>
            </p:extLst>
          </p:nvPr>
        </p:nvGraphicFramePr>
        <p:xfrm>
          <a:off x="442469" y="2299727"/>
          <a:ext cx="11244705" cy="4292790"/>
        </p:xfrm>
        <a:graphic>
          <a:graphicData uri="http://schemas.openxmlformats.org/drawingml/2006/table">
            <a:tbl>
              <a:tblPr firstRow="1" bandRow="1">
                <a:tableStyleId>{5C22544A-7EE6-4342-B048-85BDC9FD1C3A}</a:tableStyleId>
              </a:tblPr>
              <a:tblGrid>
                <a:gridCol w="749647">
                  <a:extLst>
                    <a:ext uri="{9D8B030D-6E8A-4147-A177-3AD203B41FA5}">
                      <a16:colId xmlns:a16="http://schemas.microsoft.com/office/drawing/2014/main" val="3553099728"/>
                    </a:ext>
                  </a:extLst>
                </a:gridCol>
                <a:gridCol w="749647">
                  <a:extLst>
                    <a:ext uri="{9D8B030D-6E8A-4147-A177-3AD203B41FA5}">
                      <a16:colId xmlns:a16="http://schemas.microsoft.com/office/drawing/2014/main" val="1909627497"/>
                    </a:ext>
                  </a:extLst>
                </a:gridCol>
                <a:gridCol w="749647">
                  <a:extLst>
                    <a:ext uri="{9D8B030D-6E8A-4147-A177-3AD203B41FA5}">
                      <a16:colId xmlns:a16="http://schemas.microsoft.com/office/drawing/2014/main" val="1457206556"/>
                    </a:ext>
                  </a:extLst>
                </a:gridCol>
                <a:gridCol w="749647">
                  <a:extLst>
                    <a:ext uri="{9D8B030D-6E8A-4147-A177-3AD203B41FA5}">
                      <a16:colId xmlns:a16="http://schemas.microsoft.com/office/drawing/2014/main" val="574737608"/>
                    </a:ext>
                  </a:extLst>
                </a:gridCol>
                <a:gridCol w="749647">
                  <a:extLst>
                    <a:ext uri="{9D8B030D-6E8A-4147-A177-3AD203B41FA5}">
                      <a16:colId xmlns:a16="http://schemas.microsoft.com/office/drawing/2014/main" val="813655872"/>
                    </a:ext>
                  </a:extLst>
                </a:gridCol>
                <a:gridCol w="749647">
                  <a:extLst>
                    <a:ext uri="{9D8B030D-6E8A-4147-A177-3AD203B41FA5}">
                      <a16:colId xmlns:a16="http://schemas.microsoft.com/office/drawing/2014/main" val="1280400937"/>
                    </a:ext>
                  </a:extLst>
                </a:gridCol>
                <a:gridCol w="749647">
                  <a:extLst>
                    <a:ext uri="{9D8B030D-6E8A-4147-A177-3AD203B41FA5}">
                      <a16:colId xmlns:a16="http://schemas.microsoft.com/office/drawing/2014/main" val="696794148"/>
                    </a:ext>
                  </a:extLst>
                </a:gridCol>
                <a:gridCol w="749647">
                  <a:extLst>
                    <a:ext uri="{9D8B030D-6E8A-4147-A177-3AD203B41FA5}">
                      <a16:colId xmlns:a16="http://schemas.microsoft.com/office/drawing/2014/main" val="1780848825"/>
                    </a:ext>
                  </a:extLst>
                </a:gridCol>
                <a:gridCol w="749647">
                  <a:extLst>
                    <a:ext uri="{9D8B030D-6E8A-4147-A177-3AD203B41FA5}">
                      <a16:colId xmlns:a16="http://schemas.microsoft.com/office/drawing/2014/main" val="2589848172"/>
                    </a:ext>
                  </a:extLst>
                </a:gridCol>
                <a:gridCol w="749647">
                  <a:extLst>
                    <a:ext uri="{9D8B030D-6E8A-4147-A177-3AD203B41FA5}">
                      <a16:colId xmlns:a16="http://schemas.microsoft.com/office/drawing/2014/main" val="1260518248"/>
                    </a:ext>
                  </a:extLst>
                </a:gridCol>
                <a:gridCol w="749647">
                  <a:extLst>
                    <a:ext uri="{9D8B030D-6E8A-4147-A177-3AD203B41FA5}">
                      <a16:colId xmlns:a16="http://schemas.microsoft.com/office/drawing/2014/main" val="2118098657"/>
                    </a:ext>
                  </a:extLst>
                </a:gridCol>
                <a:gridCol w="749647">
                  <a:extLst>
                    <a:ext uri="{9D8B030D-6E8A-4147-A177-3AD203B41FA5}">
                      <a16:colId xmlns:a16="http://schemas.microsoft.com/office/drawing/2014/main" val="2344827093"/>
                    </a:ext>
                  </a:extLst>
                </a:gridCol>
                <a:gridCol w="749647">
                  <a:extLst>
                    <a:ext uri="{9D8B030D-6E8A-4147-A177-3AD203B41FA5}">
                      <a16:colId xmlns:a16="http://schemas.microsoft.com/office/drawing/2014/main" val="1065925064"/>
                    </a:ext>
                  </a:extLst>
                </a:gridCol>
                <a:gridCol w="749647">
                  <a:extLst>
                    <a:ext uri="{9D8B030D-6E8A-4147-A177-3AD203B41FA5}">
                      <a16:colId xmlns:a16="http://schemas.microsoft.com/office/drawing/2014/main" val="154935439"/>
                    </a:ext>
                  </a:extLst>
                </a:gridCol>
                <a:gridCol w="749647">
                  <a:extLst>
                    <a:ext uri="{9D8B030D-6E8A-4147-A177-3AD203B41FA5}">
                      <a16:colId xmlns:a16="http://schemas.microsoft.com/office/drawing/2014/main" val="3082779938"/>
                    </a:ext>
                  </a:extLst>
                </a:gridCol>
              </a:tblGrid>
              <a:tr h="715465">
                <a:tc>
                  <a:txBody>
                    <a:bodyPr/>
                    <a:lstStyle/>
                    <a:p>
                      <a:pPr algn="ctr"/>
                      <a:r>
                        <a:rPr lang="en-GB" sz="1600" b="0" dirty="0">
                          <a:solidFill>
                            <a:schemeClr val="tx1"/>
                          </a:solidFill>
                        </a:rPr>
                        <a:t>1.</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r>
                        <a:rPr lang="en-GB" sz="3200" b="0" dirty="0">
                          <a:solidFill>
                            <a:schemeClr val="tx1"/>
                          </a:solidFill>
                        </a:rPr>
                        <a:t>l</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i</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b</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r</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y</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26421329"/>
                  </a:ext>
                </a:extLst>
              </a:tr>
              <a:tr h="715465">
                <a:tc>
                  <a:txBody>
                    <a:bodyPr/>
                    <a:lstStyle/>
                    <a:p>
                      <a:pPr algn="ctr"/>
                      <a:r>
                        <a:rPr lang="en-GB" sz="1600" b="0" dirty="0">
                          <a:solidFill>
                            <a:schemeClr val="tx1"/>
                          </a:solidFill>
                        </a:rPr>
                        <a:t>2.</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i</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b</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r</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extLst>
                  <a:ext uri="{0D108BD9-81ED-4DB2-BD59-A6C34878D82A}">
                    <a16:rowId xmlns:a16="http://schemas.microsoft.com/office/drawing/2014/main" val="3487448360"/>
                  </a:ext>
                </a:extLst>
              </a:tr>
              <a:tr h="715465">
                <a:tc>
                  <a:txBody>
                    <a:bodyPr/>
                    <a:lstStyle/>
                    <a:p>
                      <a:pPr algn="ctr"/>
                      <a:r>
                        <a:rPr lang="en-GB" sz="1600" b="0" dirty="0">
                          <a:solidFill>
                            <a:schemeClr val="tx1"/>
                          </a:solidFill>
                        </a:rPr>
                        <a:t>3.</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l</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l</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b</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r</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extLst>
                  <a:ext uri="{0D108BD9-81ED-4DB2-BD59-A6C34878D82A}">
                    <a16:rowId xmlns:a16="http://schemas.microsoft.com/office/drawing/2014/main" val="4005103366"/>
                  </a:ext>
                </a:extLst>
              </a:tr>
              <a:tr h="715465">
                <a:tc>
                  <a:txBody>
                    <a:bodyPr/>
                    <a:lstStyle/>
                    <a:p>
                      <a:pPr algn="ctr"/>
                      <a:r>
                        <a:rPr lang="en-GB" sz="1600" b="0" dirty="0">
                          <a:solidFill>
                            <a:schemeClr val="tx1"/>
                          </a:solidFill>
                        </a:rPr>
                        <a:t>4.</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r>
                        <a:rPr lang="en-GB" sz="3200" b="0" dirty="0">
                          <a:solidFill>
                            <a:schemeClr val="tx1"/>
                          </a:solidFill>
                        </a:rPr>
                        <a:t>l</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o</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a</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o</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r</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y</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181369980"/>
                  </a:ext>
                </a:extLst>
              </a:tr>
              <a:tr h="715465">
                <a:tc>
                  <a:txBody>
                    <a:bodyPr/>
                    <a:lstStyle/>
                    <a:p>
                      <a:pPr algn="ctr"/>
                      <a:r>
                        <a:rPr lang="en-GB" sz="1600" b="0" dirty="0">
                          <a:solidFill>
                            <a:schemeClr val="tx1"/>
                          </a:solidFill>
                        </a:rPr>
                        <a:t>5.</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r>
                        <a:rPr lang="en-GB" sz="3200" b="0" dirty="0">
                          <a:solidFill>
                            <a:schemeClr val="tx1"/>
                          </a:solidFill>
                        </a:rPr>
                        <a:t>l</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a</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b</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i</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o</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u</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extLst>
                  <a:ext uri="{0D108BD9-81ED-4DB2-BD59-A6C34878D82A}">
                    <a16:rowId xmlns:a16="http://schemas.microsoft.com/office/drawing/2014/main" val="3169351235"/>
                  </a:ext>
                </a:extLst>
              </a:tr>
              <a:tr h="715465">
                <a:tc>
                  <a:txBody>
                    <a:bodyPr/>
                    <a:lstStyle/>
                    <a:p>
                      <a:pPr algn="ctr"/>
                      <a:r>
                        <a:rPr lang="en-GB" sz="1600" b="0" dirty="0">
                          <a:solidFill>
                            <a:schemeClr val="tx1"/>
                          </a:solidFill>
                        </a:rPr>
                        <a:t>6.</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r>
                        <a:rPr lang="en-GB" sz="3200" b="0" dirty="0">
                          <a:solidFill>
                            <a:schemeClr val="tx1"/>
                          </a:solidFill>
                        </a:rPr>
                        <a:t>l</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b</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l</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extLst>
                  <a:ext uri="{0D108BD9-81ED-4DB2-BD59-A6C34878D82A}">
                    <a16:rowId xmlns:a16="http://schemas.microsoft.com/office/drawing/2014/main" val="3752995753"/>
                  </a:ext>
                </a:extLst>
              </a:tr>
            </a:tbl>
          </a:graphicData>
        </a:graphic>
      </p:graphicFrame>
      <p:sp>
        <p:nvSpPr>
          <p:cNvPr id="8" name="Title 1">
            <a:extLst>
              <a:ext uri="{FF2B5EF4-FFF2-40B4-BE49-F238E27FC236}">
                <a16:creationId xmlns:a16="http://schemas.microsoft.com/office/drawing/2014/main" id="{ED2BF0C5-68BB-D0F2-EF37-1BFFD569DF4A}"/>
              </a:ext>
            </a:extLst>
          </p:cNvPr>
          <p:cNvSpPr txBox="1">
            <a:spLocks/>
          </p:cNvSpPr>
          <p:nvPr/>
        </p:nvSpPr>
        <p:spPr>
          <a:xfrm>
            <a:off x="370597" y="265483"/>
            <a:ext cx="11316578" cy="900441"/>
          </a:xfrm>
          <a:prstGeom prst="roundRect">
            <a:avLst>
              <a:gd name="adj" fmla="val 21923"/>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lgn="ctr"/>
            <a:r>
              <a:rPr lang="en-GB" dirty="0">
                <a:solidFill>
                  <a:schemeClr val="bg1">
                    <a:lumMod val="95000"/>
                  </a:schemeClr>
                </a:solidFill>
              </a:rPr>
              <a:t>2. To free (someone or something)</a:t>
            </a:r>
          </a:p>
        </p:txBody>
      </p:sp>
      <p:sp>
        <p:nvSpPr>
          <p:cNvPr id="2" name="Title 1">
            <a:extLst>
              <a:ext uri="{FF2B5EF4-FFF2-40B4-BE49-F238E27FC236}">
                <a16:creationId xmlns:a16="http://schemas.microsoft.com/office/drawing/2014/main" id="{C9D8F622-C18B-623D-AE85-6BAB78123E20}"/>
              </a:ext>
            </a:extLst>
          </p:cNvPr>
          <p:cNvSpPr txBox="1">
            <a:spLocks/>
          </p:cNvSpPr>
          <p:nvPr/>
        </p:nvSpPr>
        <p:spPr>
          <a:xfrm>
            <a:off x="4324349" y="1358805"/>
            <a:ext cx="3081057" cy="748041"/>
          </a:xfrm>
          <a:prstGeom prst="roundRect">
            <a:avLst>
              <a:gd name="adj" fmla="val 21923"/>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fontScale="925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lgn="ctr"/>
            <a:r>
              <a:rPr lang="en-GB" dirty="0">
                <a:solidFill>
                  <a:schemeClr val="bg1">
                    <a:lumMod val="95000"/>
                  </a:schemeClr>
                </a:solidFill>
              </a:rPr>
              <a:t>liberate</a:t>
            </a:r>
          </a:p>
        </p:txBody>
      </p:sp>
    </p:spTree>
    <p:extLst>
      <p:ext uri="{BB962C8B-B14F-4D97-AF65-F5344CB8AC3E}">
        <p14:creationId xmlns:p14="http://schemas.microsoft.com/office/powerpoint/2010/main" val="39638491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5F34323-4574-2923-3A83-27D6612EEF9C}"/>
            </a:ext>
          </a:extLst>
        </p:cNvPr>
        <p:cNvGrpSpPr/>
        <p:nvPr/>
      </p:nvGrpSpPr>
      <p:grpSpPr>
        <a:xfrm>
          <a:off x="0" y="0"/>
          <a:ext cx="0" cy="0"/>
          <a:chOff x="0" y="0"/>
          <a:chExt cx="0" cy="0"/>
        </a:xfrm>
      </p:grpSpPr>
      <p:pic>
        <p:nvPicPr>
          <p:cNvPr id="3" name="Picture 2" descr="A pattern of viking symbols&#10;&#10;Description automatically generated">
            <a:extLst>
              <a:ext uri="{FF2B5EF4-FFF2-40B4-BE49-F238E27FC236}">
                <a16:creationId xmlns:a16="http://schemas.microsoft.com/office/drawing/2014/main" id="{30407D6C-C324-95C7-C0E7-0AF05C912DD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713"/>
            <a:ext cx="12192000" cy="6854573"/>
          </a:xfrm>
          <a:prstGeom prst="rect">
            <a:avLst/>
          </a:prstGeom>
        </p:spPr>
      </p:pic>
      <p:graphicFrame>
        <p:nvGraphicFramePr>
          <p:cNvPr id="7" name="Table 6">
            <a:extLst>
              <a:ext uri="{FF2B5EF4-FFF2-40B4-BE49-F238E27FC236}">
                <a16:creationId xmlns:a16="http://schemas.microsoft.com/office/drawing/2014/main" id="{5685B9AD-2147-2E37-460E-CA3D9BC2C736}"/>
              </a:ext>
            </a:extLst>
          </p:cNvPr>
          <p:cNvGraphicFramePr>
            <a:graphicFrameLocks noGrp="1"/>
          </p:cNvGraphicFramePr>
          <p:nvPr>
            <p:extLst>
              <p:ext uri="{D42A27DB-BD31-4B8C-83A1-F6EECF244321}">
                <p14:modId xmlns:p14="http://schemas.microsoft.com/office/powerpoint/2010/main" val="1019949004"/>
              </p:ext>
            </p:extLst>
          </p:nvPr>
        </p:nvGraphicFramePr>
        <p:xfrm>
          <a:off x="442469" y="2299727"/>
          <a:ext cx="11244705" cy="4292790"/>
        </p:xfrm>
        <a:graphic>
          <a:graphicData uri="http://schemas.openxmlformats.org/drawingml/2006/table">
            <a:tbl>
              <a:tblPr firstRow="1" bandRow="1">
                <a:tableStyleId>{5C22544A-7EE6-4342-B048-85BDC9FD1C3A}</a:tableStyleId>
              </a:tblPr>
              <a:tblGrid>
                <a:gridCol w="749647">
                  <a:extLst>
                    <a:ext uri="{9D8B030D-6E8A-4147-A177-3AD203B41FA5}">
                      <a16:colId xmlns:a16="http://schemas.microsoft.com/office/drawing/2014/main" val="3553099728"/>
                    </a:ext>
                  </a:extLst>
                </a:gridCol>
                <a:gridCol w="749647">
                  <a:extLst>
                    <a:ext uri="{9D8B030D-6E8A-4147-A177-3AD203B41FA5}">
                      <a16:colId xmlns:a16="http://schemas.microsoft.com/office/drawing/2014/main" val="1909627497"/>
                    </a:ext>
                  </a:extLst>
                </a:gridCol>
                <a:gridCol w="749647">
                  <a:extLst>
                    <a:ext uri="{9D8B030D-6E8A-4147-A177-3AD203B41FA5}">
                      <a16:colId xmlns:a16="http://schemas.microsoft.com/office/drawing/2014/main" val="1457206556"/>
                    </a:ext>
                  </a:extLst>
                </a:gridCol>
                <a:gridCol w="749647">
                  <a:extLst>
                    <a:ext uri="{9D8B030D-6E8A-4147-A177-3AD203B41FA5}">
                      <a16:colId xmlns:a16="http://schemas.microsoft.com/office/drawing/2014/main" val="574737608"/>
                    </a:ext>
                  </a:extLst>
                </a:gridCol>
                <a:gridCol w="749647">
                  <a:extLst>
                    <a:ext uri="{9D8B030D-6E8A-4147-A177-3AD203B41FA5}">
                      <a16:colId xmlns:a16="http://schemas.microsoft.com/office/drawing/2014/main" val="813655872"/>
                    </a:ext>
                  </a:extLst>
                </a:gridCol>
                <a:gridCol w="749647">
                  <a:extLst>
                    <a:ext uri="{9D8B030D-6E8A-4147-A177-3AD203B41FA5}">
                      <a16:colId xmlns:a16="http://schemas.microsoft.com/office/drawing/2014/main" val="1280400937"/>
                    </a:ext>
                  </a:extLst>
                </a:gridCol>
                <a:gridCol w="749647">
                  <a:extLst>
                    <a:ext uri="{9D8B030D-6E8A-4147-A177-3AD203B41FA5}">
                      <a16:colId xmlns:a16="http://schemas.microsoft.com/office/drawing/2014/main" val="696794148"/>
                    </a:ext>
                  </a:extLst>
                </a:gridCol>
                <a:gridCol w="749647">
                  <a:extLst>
                    <a:ext uri="{9D8B030D-6E8A-4147-A177-3AD203B41FA5}">
                      <a16:colId xmlns:a16="http://schemas.microsoft.com/office/drawing/2014/main" val="1780848825"/>
                    </a:ext>
                  </a:extLst>
                </a:gridCol>
                <a:gridCol w="749647">
                  <a:extLst>
                    <a:ext uri="{9D8B030D-6E8A-4147-A177-3AD203B41FA5}">
                      <a16:colId xmlns:a16="http://schemas.microsoft.com/office/drawing/2014/main" val="2589848172"/>
                    </a:ext>
                  </a:extLst>
                </a:gridCol>
                <a:gridCol w="749647">
                  <a:extLst>
                    <a:ext uri="{9D8B030D-6E8A-4147-A177-3AD203B41FA5}">
                      <a16:colId xmlns:a16="http://schemas.microsoft.com/office/drawing/2014/main" val="1260518248"/>
                    </a:ext>
                  </a:extLst>
                </a:gridCol>
                <a:gridCol w="749647">
                  <a:extLst>
                    <a:ext uri="{9D8B030D-6E8A-4147-A177-3AD203B41FA5}">
                      <a16:colId xmlns:a16="http://schemas.microsoft.com/office/drawing/2014/main" val="2118098657"/>
                    </a:ext>
                  </a:extLst>
                </a:gridCol>
                <a:gridCol w="749647">
                  <a:extLst>
                    <a:ext uri="{9D8B030D-6E8A-4147-A177-3AD203B41FA5}">
                      <a16:colId xmlns:a16="http://schemas.microsoft.com/office/drawing/2014/main" val="2344827093"/>
                    </a:ext>
                  </a:extLst>
                </a:gridCol>
                <a:gridCol w="749647">
                  <a:extLst>
                    <a:ext uri="{9D8B030D-6E8A-4147-A177-3AD203B41FA5}">
                      <a16:colId xmlns:a16="http://schemas.microsoft.com/office/drawing/2014/main" val="1065925064"/>
                    </a:ext>
                  </a:extLst>
                </a:gridCol>
                <a:gridCol w="749647">
                  <a:extLst>
                    <a:ext uri="{9D8B030D-6E8A-4147-A177-3AD203B41FA5}">
                      <a16:colId xmlns:a16="http://schemas.microsoft.com/office/drawing/2014/main" val="154935439"/>
                    </a:ext>
                  </a:extLst>
                </a:gridCol>
                <a:gridCol w="749647">
                  <a:extLst>
                    <a:ext uri="{9D8B030D-6E8A-4147-A177-3AD203B41FA5}">
                      <a16:colId xmlns:a16="http://schemas.microsoft.com/office/drawing/2014/main" val="3082779938"/>
                    </a:ext>
                  </a:extLst>
                </a:gridCol>
              </a:tblGrid>
              <a:tr h="715465">
                <a:tc>
                  <a:txBody>
                    <a:bodyPr/>
                    <a:lstStyle/>
                    <a:p>
                      <a:pPr algn="ctr"/>
                      <a:r>
                        <a:rPr lang="en-GB" sz="1600" b="0" dirty="0">
                          <a:solidFill>
                            <a:schemeClr val="tx1"/>
                          </a:solidFill>
                        </a:rPr>
                        <a:t>1.</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r>
                        <a:rPr lang="en-GB" sz="3200" b="0" dirty="0">
                          <a:solidFill>
                            <a:schemeClr val="tx1"/>
                          </a:solidFill>
                        </a:rPr>
                        <a:t>l</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i</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b</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r</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y</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26421329"/>
                  </a:ext>
                </a:extLst>
              </a:tr>
              <a:tr h="715465">
                <a:tc>
                  <a:txBody>
                    <a:bodyPr/>
                    <a:lstStyle/>
                    <a:p>
                      <a:pPr algn="ctr"/>
                      <a:r>
                        <a:rPr lang="en-GB" sz="1600" b="0" dirty="0">
                          <a:solidFill>
                            <a:schemeClr val="tx1"/>
                          </a:solidFill>
                        </a:rPr>
                        <a:t>2.</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r>
                        <a:rPr lang="en-GB" sz="3200" b="0" dirty="0">
                          <a:solidFill>
                            <a:schemeClr val="tx1"/>
                          </a:solidFill>
                        </a:rPr>
                        <a:t>l</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i</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b</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r</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a</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extLst>
                  <a:ext uri="{0D108BD9-81ED-4DB2-BD59-A6C34878D82A}">
                    <a16:rowId xmlns:a16="http://schemas.microsoft.com/office/drawing/2014/main" val="3487448360"/>
                  </a:ext>
                </a:extLst>
              </a:tr>
              <a:tr h="715465">
                <a:tc>
                  <a:txBody>
                    <a:bodyPr/>
                    <a:lstStyle/>
                    <a:p>
                      <a:pPr algn="ctr"/>
                      <a:r>
                        <a:rPr lang="en-GB" sz="1600" b="0" dirty="0">
                          <a:solidFill>
                            <a:schemeClr val="tx1"/>
                          </a:solidFill>
                        </a:rPr>
                        <a:t>3.</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l</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l</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b</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r</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extLst>
                  <a:ext uri="{0D108BD9-81ED-4DB2-BD59-A6C34878D82A}">
                    <a16:rowId xmlns:a16="http://schemas.microsoft.com/office/drawing/2014/main" val="4005103366"/>
                  </a:ext>
                </a:extLst>
              </a:tr>
              <a:tr h="715465">
                <a:tc>
                  <a:txBody>
                    <a:bodyPr/>
                    <a:lstStyle/>
                    <a:p>
                      <a:pPr algn="ctr"/>
                      <a:r>
                        <a:rPr lang="en-GB" sz="1600" b="0" dirty="0">
                          <a:solidFill>
                            <a:schemeClr val="tx1"/>
                          </a:solidFill>
                        </a:rPr>
                        <a:t>4.</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r>
                        <a:rPr lang="en-GB" sz="3200" b="0" dirty="0">
                          <a:solidFill>
                            <a:schemeClr val="tx1"/>
                          </a:solidFill>
                        </a:rPr>
                        <a:t>l</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o</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a</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o</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r</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y</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181369980"/>
                  </a:ext>
                </a:extLst>
              </a:tr>
              <a:tr h="715465">
                <a:tc>
                  <a:txBody>
                    <a:bodyPr/>
                    <a:lstStyle/>
                    <a:p>
                      <a:pPr algn="ctr"/>
                      <a:r>
                        <a:rPr lang="en-GB" sz="1600" b="0" dirty="0">
                          <a:solidFill>
                            <a:schemeClr val="tx1"/>
                          </a:solidFill>
                        </a:rPr>
                        <a:t>5.</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r>
                        <a:rPr lang="en-GB" sz="3200" b="0" dirty="0">
                          <a:solidFill>
                            <a:schemeClr val="tx1"/>
                          </a:solidFill>
                        </a:rPr>
                        <a:t>l</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a</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b</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i</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o</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u</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extLst>
                  <a:ext uri="{0D108BD9-81ED-4DB2-BD59-A6C34878D82A}">
                    <a16:rowId xmlns:a16="http://schemas.microsoft.com/office/drawing/2014/main" val="3169351235"/>
                  </a:ext>
                </a:extLst>
              </a:tr>
              <a:tr h="715465">
                <a:tc>
                  <a:txBody>
                    <a:bodyPr/>
                    <a:lstStyle/>
                    <a:p>
                      <a:pPr algn="ctr"/>
                      <a:r>
                        <a:rPr lang="en-GB" sz="1600" b="0" dirty="0">
                          <a:solidFill>
                            <a:schemeClr val="tx1"/>
                          </a:solidFill>
                        </a:rPr>
                        <a:t>6.</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r>
                        <a:rPr lang="en-GB" sz="3200" b="0" dirty="0">
                          <a:solidFill>
                            <a:schemeClr val="tx1"/>
                          </a:solidFill>
                        </a:rPr>
                        <a:t>l</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b</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l</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extLst>
                  <a:ext uri="{0D108BD9-81ED-4DB2-BD59-A6C34878D82A}">
                    <a16:rowId xmlns:a16="http://schemas.microsoft.com/office/drawing/2014/main" val="3752995753"/>
                  </a:ext>
                </a:extLst>
              </a:tr>
            </a:tbl>
          </a:graphicData>
        </a:graphic>
      </p:graphicFrame>
      <p:sp>
        <p:nvSpPr>
          <p:cNvPr id="8" name="Title 1">
            <a:extLst>
              <a:ext uri="{FF2B5EF4-FFF2-40B4-BE49-F238E27FC236}">
                <a16:creationId xmlns:a16="http://schemas.microsoft.com/office/drawing/2014/main" id="{46B2BCA1-4D29-79A3-45BE-AD796141208C}"/>
              </a:ext>
            </a:extLst>
          </p:cNvPr>
          <p:cNvSpPr txBox="1">
            <a:spLocks/>
          </p:cNvSpPr>
          <p:nvPr/>
        </p:nvSpPr>
        <p:spPr>
          <a:xfrm>
            <a:off x="370597" y="265483"/>
            <a:ext cx="11316578" cy="900441"/>
          </a:xfrm>
          <a:prstGeom prst="roundRect">
            <a:avLst>
              <a:gd name="adj" fmla="val 21923"/>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lgn="ctr"/>
            <a:r>
              <a:rPr lang="en-GB" dirty="0">
                <a:solidFill>
                  <a:schemeClr val="bg1">
                    <a:lumMod val="95000"/>
                  </a:schemeClr>
                </a:solidFill>
              </a:rPr>
              <a:t>3. To work with another person.</a:t>
            </a:r>
          </a:p>
        </p:txBody>
      </p:sp>
      <p:sp>
        <p:nvSpPr>
          <p:cNvPr id="2" name="Title 1">
            <a:extLst>
              <a:ext uri="{FF2B5EF4-FFF2-40B4-BE49-F238E27FC236}">
                <a16:creationId xmlns:a16="http://schemas.microsoft.com/office/drawing/2014/main" id="{33E6436E-0FA0-8568-9526-65666972B53D}"/>
              </a:ext>
            </a:extLst>
          </p:cNvPr>
          <p:cNvSpPr txBox="1">
            <a:spLocks/>
          </p:cNvSpPr>
          <p:nvPr/>
        </p:nvSpPr>
        <p:spPr>
          <a:xfrm>
            <a:off x="4324349" y="1358805"/>
            <a:ext cx="3081057" cy="748041"/>
          </a:xfrm>
          <a:prstGeom prst="roundRect">
            <a:avLst>
              <a:gd name="adj" fmla="val 21923"/>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fontScale="925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lgn="ctr"/>
            <a:r>
              <a:rPr lang="en-GB" dirty="0">
                <a:solidFill>
                  <a:schemeClr val="bg1">
                    <a:lumMod val="95000"/>
                  </a:schemeClr>
                </a:solidFill>
              </a:rPr>
              <a:t>collaborate</a:t>
            </a:r>
          </a:p>
        </p:txBody>
      </p:sp>
    </p:spTree>
    <p:extLst>
      <p:ext uri="{BB962C8B-B14F-4D97-AF65-F5344CB8AC3E}">
        <p14:creationId xmlns:p14="http://schemas.microsoft.com/office/powerpoint/2010/main" val="12737816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E81A55E-2361-1879-F002-F9C8C0E4084E}"/>
            </a:ext>
          </a:extLst>
        </p:cNvPr>
        <p:cNvGrpSpPr/>
        <p:nvPr/>
      </p:nvGrpSpPr>
      <p:grpSpPr>
        <a:xfrm>
          <a:off x="0" y="0"/>
          <a:ext cx="0" cy="0"/>
          <a:chOff x="0" y="0"/>
          <a:chExt cx="0" cy="0"/>
        </a:xfrm>
      </p:grpSpPr>
      <p:pic>
        <p:nvPicPr>
          <p:cNvPr id="3" name="Picture 2" descr="A pattern of viking symbols&#10;&#10;Description automatically generated">
            <a:extLst>
              <a:ext uri="{FF2B5EF4-FFF2-40B4-BE49-F238E27FC236}">
                <a16:creationId xmlns:a16="http://schemas.microsoft.com/office/drawing/2014/main" id="{5ECADCEF-0644-B3B7-9F27-32D51D5FB44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713"/>
            <a:ext cx="12192000" cy="6854573"/>
          </a:xfrm>
          <a:prstGeom prst="rect">
            <a:avLst/>
          </a:prstGeom>
        </p:spPr>
      </p:pic>
      <p:graphicFrame>
        <p:nvGraphicFramePr>
          <p:cNvPr id="7" name="Table 6">
            <a:extLst>
              <a:ext uri="{FF2B5EF4-FFF2-40B4-BE49-F238E27FC236}">
                <a16:creationId xmlns:a16="http://schemas.microsoft.com/office/drawing/2014/main" id="{0C9E2E6F-02FC-E884-5447-2D1CA14C2BCC}"/>
              </a:ext>
            </a:extLst>
          </p:cNvPr>
          <p:cNvGraphicFramePr>
            <a:graphicFrameLocks noGrp="1"/>
          </p:cNvGraphicFramePr>
          <p:nvPr>
            <p:extLst>
              <p:ext uri="{D42A27DB-BD31-4B8C-83A1-F6EECF244321}">
                <p14:modId xmlns:p14="http://schemas.microsoft.com/office/powerpoint/2010/main" val="3726684122"/>
              </p:ext>
            </p:extLst>
          </p:nvPr>
        </p:nvGraphicFramePr>
        <p:xfrm>
          <a:off x="442469" y="2299727"/>
          <a:ext cx="11244705" cy="4292790"/>
        </p:xfrm>
        <a:graphic>
          <a:graphicData uri="http://schemas.openxmlformats.org/drawingml/2006/table">
            <a:tbl>
              <a:tblPr firstRow="1" bandRow="1">
                <a:tableStyleId>{5C22544A-7EE6-4342-B048-85BDC9FD1C3A}</a:tableStyleId>
              </a:tblPr>
              <a:tblGrid>
                <a:gridCol w="749647">
                  <a:extLst>
                    <a:ext uri="{9D8B030D-6E8A-4147-A177-3AD203B41FA5}">
                      <a16:colId xmlns:a16="http://schemas.microsoft.com/office/drawing/2014/main" val="3553099728"/>
                    </a:ext>
                  </a:extLst>
                </a:gridCol>
                <a:gridCol w="749647">
                  <a:extLst>
                    <a:ext uri="{9D8B030D-6E8A-4147-A177-3AD203B41FA5}">
                      <a16:colId xmlns:a16="http://schemas.microsoft.com/office/drawing/2014/main" val="1909627497"/>
                    </a:ext>
                  </a:extLst>
                </a:gridCol>
                <a:gridCol w="749647">
                  <a:extLst>
                    <a:ext uri="{9D8B030D-6E8A-4147-A177-3AD203B41FA5}">
                      <a16:colId xmlns:a16="http://schemas.microsoft.com/office/drawing/2014/main" val="1457206556"/>
                    </a:ext>
                  </a:extLst>
                </a:gridCol>
                <a:gridCol w="749647">
                  <a:extLst>
                    <a:ext uri="{9D8B030D-6E8A-4147-A177-3AD203B41FA5}">
                      <a16:colId xmlns:a16="http://schemas.microsoft.com/office/drawing/2014/main" val="574737608"/>
                    </a:ext>
                  </a:extLst>
                </a:gridCol>
                <a:gridCol w="749647">
                  <a:extLst>
                    <a:ext uri="{9D8B030D-6E8A-4147-A177-3AD203B41FA5}">
                      <a16:colId xmlns:a16="http://schemas.microsoft.com/office/drawing/2014/main" val="813655872"/>
                    </a:ext>
                  </a:extLst>
                </a:gridCol>
                <a:gridCol w="749647">
                  <a:extLst>
                    <a:ext uri="{9D8B030D-6E8A-4147-A177-3AD203B41FA5}">
                      <a16:colId xmlns:a16="http://schemas.microsoft.com/office/drawing/2014/main" val="1280400937"/>
                    </a:ext>
                  </a:extLst>
                </a:gridCol>
                <a:gridCol w="749647">
                  <a:extLst>
                    <a:ext uri="{9D8B030D-6E8A-4147-A177-3AD203B41FA5}">
                      <a16:colId xmlns:a16="http://schemas.microsoft.com/office/drawing/2014/main" val="696794148"/>
                    </a:ext>
                  </a:extLst>
                </a:gridCol>
                <a:gridCol w="749647">
                  <a:extLst>
                    <a:ext uri="{9D8B030D-6E8A-4147-A177-3AD203B41FA5}">
                      <a16:colId xmlns:a16="http://schemas.microsoft.com/office/drawing/2014/main" val="1780848825"/>
                    </a:ext>
                  </a:extLst>
                </a:gridCol>
                <a:gridCol w="749647">
                  <a:extLst>
                    <a:ext uri="{9D8B030D-6E8A-4147-A177-3AD203B41FA5}">
                      <a16:colId xmlns:a16="http://schemas.microsoft.com/office/drawing/2014/main" val="2589848172"/>
                    </a:ext>
                  </a:extLst>
                </a:gridCol>
                <a:gridCol w="749647">
                  <a:extLst>
                    <a:ext uri="{9D8B030D-6E8A-4147-A177-3AD203B41FA5}">
                      <a16:colId xmlns:a16="http://schemas.microsoft.com/office/drawing/2014/main" val="1260518248"/>
                    </a:ext>
                  </a:extLst>
                </a:gridCol>
                <a:gridCol w="749647">
                  <a:extLst>
                    <a:ext uri="{9D8B030D-6E8A-4147-A177-3AD203B41FA5}">
                      <a16:colId xmlns:a16="http://schemas.microsoft.com/office/drawing/2014/main" val="2118098657"/>
                    </a:ext>
                  </a:extLst>
                </a:gridCol>
                <a:gridCol w="749647">
                  <a:extLst>
                    <a:ext uri="{9D8B030D-6E8A-4147-A177-3AD203B41FA5}">
                      <a16:colId xmlns:a16="http://schemas.microsoft.com/office/drawing/2014/main" val="2344827093"/>
                    </a:ext>
                  </a:extLst>
                </a:gridCol>
                <a:gridCol w="749647">
                  <a:extLst>
                    <a:ext uri="{9D8B030D-6E8A-4147-A177-3AD203B41FA5}">
                      <a16:colId xmlns:a16="http://schemas.microsoft.com/office/drawing/2014/main" val="1065925064"/>
                    </a:ext>
                  </a:extLst>
                </a:gridCol>
                <a:gridCol w="749647">
                  <a:extLst>
                    <a:ext uri="{9D8B030D-6E8A-4147-A177-3AD203B41FA5}">
                      <a16:colId xmlns:a16="http://schemas.microsoft.com/office/drawing/2014/main" val="154935439"/>
                    </a:ext>
                  </a:extLst>
                </a:gridCol>
                <a:gridCol w="749647">
                  <a:extLst>
                    <a:ext uri="{9D8B030D-6E8A-4147-A177-3AD203B41FA5}">
                      <a16:colId xmlns:a16="http://schemas.microsoft.com/office/drawing/2014/main" val="3082779938"/>
                    </a:ext>
                  </a:extLst>
                </a:gridCol>
              </a:tblGrid>
              <a:tr h="715465">
                <a:tc>
                  <a:txBody>
                    <a:bodyPr/>
                    <a:lstStyle/>
                    <a:p>
                      <a:pPr algn="ctr"/>
                      <a:r>
                        <a:rPr lang="en-GB" sz="1600" b="0" dirty="0">
                          <a:solidFill>
                            <a:schemeClr val="tx1"/>
                          </a:solidFill>
                        </a:rPr>
                        <a:t>1.</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r>
                        <a:rPr lang="en-GB" sz="3200" b="0" dirty="0">
                          <a:solidFill>
                            <a:schemeClr val="tx1"/>
                          </a:solidFill>
                        </a:rPr>
                        <a:t>l</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i</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b</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r</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y</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26421329"/>
                  </a:ext>
                </a:extLst>
              </a:tr>
              <a:tr h="715465">
                <a:tc>
                  <a:txBody>
                    <a:bodyPr/>
                    <a:lstStyle/>
                    <a:p>
                      <a:pPr algn="ctr"/>
                      <a:r>
                        <a:rPr lang="en-GB" sz="1600" b="0" dirty="0">
                          <a:solidFill>
                            <a:schemeClr val="tx1"/>
                          </a:solidFill>
                        </a:rPr>
                        <a:t>2.</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r>
                        <a:rPr lang="en-GB" sz="3200" b="0" dirty="0">
                          <a:solidFill>
                            <a:schemeClr val="tx1"/>
                          </a:solidFill>
                        </a:rPr>
                        <a:t>l</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i</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b</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r</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a</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extLst>
                  <a:ext uri="{0D108BD9-81ED-4DB2-BD59-A6C34878D82A}">
                    <a16:rowId xmlns:a16="http://schemas.microsoft.com/office/drawing/2014/main" val="3487448360"/>
                  </a:ext>
                </a:extLst>
              </a:tr>
              <a:tr h="715465">
                <a:tc>
                  <a:txBody>
                    <a:bodyPr/>
                    <a:lstStyle/>
                    <a:p>
                      <a:pPr algn="ctr"/>
                      <a:r>
                        <a:rPr lang="en-GB" sz="1600" b="0" dirty="0">
                          <a:solidFill>
                            <a:schemeClr val="tx1"/>
                          </a:solidFill>
                        </a:rPr>
                        <a:t>3.</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r>
                        <a:rPr lang="en-GB" sz="3200" b="0" dirty="0">
                          <a:solidFill>
                            <a:schemeClr val="tx1"/>
                          </a:solidFill>
                        </a:rPr>
                        <a:t>c</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o</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l</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l</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a</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b</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o</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r</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a</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extLst>
                  <a:ext uri="{0D108BD9-81ED-4DB2-BD59-A6C34878D82A}">
                    <a16:rowId xmlns:a16="http://schemas.microsoft.com/office/drawing/2014/main" val="4005103366"/>
                  </a:ext>
                </a:extLst>
              </a:tr>
              <a:tr h="715465">
                <a:tc>
                  <a:txBody>
                    <a:bodyPr/>
                    <a:lstStyle/>
                    <a:p>
                      <a:pPr algn="ctr"/>
                      <a:r>
                        <a:rPr lang="en-GB" sz="1600" b="0" dirty="0">
                          <a:solidFill>
                            <a:schemeClr val="tx1"/>
                          </a:solidFill>
                        </a:rPr>
                        <a:t>4.</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r>
                        <a:rPr lang="en-GB" sz="3200" b="0" dirty="0">
                          <a:solidFill>
                            <a:schemeClr val="tx1"/>
                          </a:solidFill>
                        </a:rPr>
                        <a:t>l</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o</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a</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o</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r</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y</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181369980"/>
                  </a:ext>
                </a:extLst>
              </a:tr>
              <a:tr h="715465">
                <a:tc>
                  <a:txBody>
                    <a:bodyPr/>
                    <a:lstStyle/>
                    <a:p>
                      <a:pPr algn="ctr"/>
                      <a:r>
                        <a:rPr lang="en-GB" sz="1600" b="0" dirty="0">
                          <a:solidFill>
                            <a:schemeClr val="tx1"/>
                          </a:solidFill>
                        </a:rPr>
                        <a:t>5.</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r>
                        <a:rPr lang="en-GB" sz="3200" b="0" dirty="0">
                          <a:solidFill>
                            <a:schemeClr val="tx1"/>
                          </a:solidFill>
                        </a:rPr>
                        <a:t>l</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a</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b</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i</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o</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u</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extLst>
                  <a:ext uri="{0D108BD9-81ED-4DB2-BD59-A6C34878D82A}">
                    <a16:rowId xmlns:a16="http://schemas.microsoft.com/office/drawing/2014/main" val="3169351235"/>
                  </a:ext>
                </a:extLst>
              </a:tr>
              <a:tr h="715465">
                <a:tc>
                  <a:txBody>
                    <a:bodyPr/>
                    <a:lstStyle/>
                    <a:p>
                      <a:pPr algn="ctr"/>
                      <a:r>
                        <a:rPr lang="en-GB" sz="1600" b="0" dirty="0">
                          <a:solidFill>
                            <a:schemeClr val="tx1"/>
                          </a:solidFill>
                        </a:rPr>
                        <a:t>6.</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r>
                        <a:rPr lang="en-GB" sz="3200" b="0" dirty="0">
                          <a:solidFill>
                            <a:schemeClr val="tx1"/>
                          </a:solidFill>
                        </a:rPr>
                        <a:t>l</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b</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l</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extLst>
                  <a:ext uri="{0D108BD9-81ED-4DB2-BD59-A6C34878D82A}">
                    <a16:rowId xmlns:a16="http://schemas.microsoft.com/office/drawing/2014/main" val="3752995753"/>
                  </a:ext>
                </a:extLst>
              </a:tr>
            </a:tbl>
          </a:graphicData>
        </a:graphic>
      </p:graphicFrame>
      <p:sp>
        <p:nvSpPr>
          <p:cNvPr id="8" name="Title 1">
            <a:extLst>
              <a:ext uri="{FF2B5EF4-FFF2-40B4-BE49-F238E27FC236}">
                <a16:creationId xmlns:a16="http://schemas.microsoft.com/office/drawing/2014/main" id="{569A6F3F-99F6-6605-C8B8-7899B30B752D}"/>
              </a:ext>
            </a:extLst>
          </p:cNvPr>
          <p:cNvSpPr txBox="1">
            <a:spLocks/>
          </p:cNvSpPr>
          <p:nvPr/>
        </p:nvSpPr>
        <p:spPr>
          <a:xfrm>
            <a:off x="370597" y="265483"/>
            <a:ext cx="11316578" cy="900441"/>
          </a:xfrm>
          <a:prstGeom prst="roundRect">
            <a:avLst>
              <a:gd name="adj" fmla="val 21923"/>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fontScale="775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lgn="ctr"/>
            <a:r>
              <a:rPr lang="en-GB" dirty="0">
                <a:solidFill>
                  <a:schemeClr val="bg1">
                    <a:lumMod val="95000"/>
                  </a:schemeClr>
                </a:solidFill>
              </a:rPr>
              <a:t>4. A room for doing scientific experiments and tests.</a:t>
            </a:r>
          </a:p>
        </p:txBody>
      </p:sp>
      <p:sp>
        <p:nvSpPr>
          <p:cNvPr id="2" name="Title 1">
            <a:extLst>
              <a:ext uri="{FF2B5EF4-FFF2-40B4-BE49-F238E27FC236}">
                <a16:creationId xmlns:a16="http://schemas.microsoft.com/office/drawing/2014/main" id="{22C00B3F-766B-ED26-D3B8-1A0F623B44E1}"/>
              </a:ext>
            </a:extLst>
          </p:cNvPr>
          <p:cNvSpPr txBox="1">
            <a:spLocks/>
          </p:cNvSpPr>
          <p:nvPr/>
        </p:nvSpPr>
        <p:spPr>
          <a:xfrm>
            <a:off x="4324349" y="1358805"/>
            <a:ext cx="3081057" cy="748041"/>
          </a:xfrm>
          <a:prstGeom prst="roundRect">
            <a:avLst>
              <a:gd name="adj" fmla="val 21923"/>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fontScale="925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lgn="ctr"/>
            <a:r>
              <a:rPr lang="en-GB" dirty="0">
                <a:solidFill>
                  <a:schemeClr val="bg1">
                    <a:lumMod val="95000"/>
                  </a:schemeClr>
                </a:solidFill>
              </a:rPr>
              <a:t>laboratory</a:t>
            </a:r>
          </a:p>
        </p:txBody>
      </p:sp>
    </p:spTree>
    <p:extLst>
      <p:ext uri="{BB962C8B-B14F-4D97-AF65-F5344CB8AC3E}">
        <p14:creationId xmlns:p14="http://schemas.microsoft.com/office/powerpoint/2010/main" val="29094458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BD77C9F-ACAD-6CD7-9A56-9071985CE1B2}"/>
            </a:ext>
          </a:extLst>
        </p:cNvPr>
        <p:cNvGrpSpPr/>
        <p:nvPr/>
      </p:nvGrpSpPr>
      <p:grpSpPr>
        <a:xfrm>
          <a:off x="0" y="0"/>
          <a:ext cx="0" cy="0"/>
          <a:chOff x="0" y="0"/>
          <a:chExt cx="0" cy="0"/>
        </a:xfrm>
      </p:grpSpPr>
      <p:pic>
        <p:nvPicPr>
          <p:cNvPr id="3" name="Picture 2" descr="A pattern of viking symbols&#10;&#10;Description automatically generated">
            <a:extLst>
              <a:ext uri="{FF2B5EF4-FFF2-40B4-BE49-F238E27FC236}">
                <a16:creationId xmlns:a16="http://schemas.microsoft.com/office/drawing/2014/main" id="{98BE9C3C-1F22-AC06-710E-0FB374FCEEE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713"/>
            <a:ext cx="12192000" cy="6854573"/>
          </a:xfrm>
          <a:prstGeom prst="rect">
            <a:avLst/>
          </a:prstGeom>
        </p:spPr>
      </p:pic>
      <p:graphicFrame>
        <p:nvGraphicFramePr>
          <p:cNvPr id="7" name="Table 6">
            <a:extLst>
              <a:ext uri="{FF2B5EF4-FFF2-40B4-BE49-F238E27FC236}">
                <a16:creationId xmlns:a16="http://schemas.microsoft.com/office/drawing/2014/main" id="{6032B020-2C7A-74A3-4988-9DF4C8255457}"/>
              </a:ext>
            </a:extLst>
          </p:cNvPr>
          <p:cNvGraphicFramePr>
            <a:graphicFrameLocks noGrp="1"/>
          </p:cNvGraphicFramePr>
          <p:nvPr>
            <p:extLst>
              <p:ext uri="{D42A27DB-BD31-4B8C-83A1-F6EECF244321}">
                <p14:modId xmlns:p14="http://schemas.microsoft.com/office/powerpoint/2010/main" val="641869957"/>
              </p:ext>
            </p:extLst>
          </p:nvPr>
        </p:nvGraphicFramePr>
        <p:xfrm>
          <a:off x="442469" y="2299727"/>
          <a:ext cx="11244705" cy="4292790"/>
        </p:xfrm>
        <a:graphic>
          <a:graphicData uri="http://schemas.openxmlformats.org/drawingml/2006/table">
            <a:tbl>
              <a:tblPr firstRow="1" bandRow="1">
                <a:tableStyleId>{5C22544A-7EE6-4342-B048-85BDC9FD1C3A}</a:tableStyleId>
              </a:tblPr>
              <a:tblGrid>
                <a:gridCol w="749647">
                  <a:extLst>
                    <a:ext uri="{9D8B030D-6E8A-4147-A177-3AD203B41FA5}">
                      <a16:colId xmlns:a16="http://schemas.microsoft.com/office/drawing/2014/main" val="3553099728"/>
                    </a:ext>
                  </a:extLst>
                </a:gridCol>
                <a:gridCol w="749647">
                  <a:extLst>
                    <a:ext uri="{9D8B030D-6E8A-4147-A177-3AD203B41FA5}">
                      <a16:colId xmlns:a16="http://schemas.microsoft.com/office/drawing/2014/main" val="1909627497"/>
                    </a:ext>
                  </a:extLst>
                </a:gridCol>
                <a:gridCol w="749647">
                  <a:extLst>
                    <a:ext uri="{9D8B030D-6E8A-4147-A177-3AD203B41FA5}">
                      <a16:colId xmlns:a16="http://schemas.microsoft.com/office/drawing/2014/main" val="1457206556"/>
                    </a:ext>
                  </a:extLst>
                </a:gridCol>
                <a:gridCol w="749647">
                  <a:extLst>
                    <a:ext uri="{9D8B030D-6E8A-4147-A177-3AD203B41FA5}">
                      <a16:colId xmlns:a16="http://schemas.microsoft.com/office/drawing/2014/main" val="574737608"/>
                    </a:ext>
                  </a:extLst>
                </a:gridCol>
                <a:gridCol w="749647">
                  <a:extLst>
                    <a:ext uri="{9D8B030D-6E8A-4147-A177-3AD203B41FA5}">
                      <a16:colId xmlns:a16="http://schemas.microsoft.com/office/drawing/2014/main" val="813655872"/>
                    </a:ext>
                  </a:extLst>
                </a:gridCol>
                <a:gridCol w="749647">
                  <a:extLst>
                    <a:ext uri="{9D8B030D-6E8A-4147-A177-3AD203B41FA5}">
                      <a16:colId xmlns:a16="http://schemas.microsoft.com/office/drawing/2014/main" val="1280400937"/>
                    </a:ext>
                  </a:extLst>
                </a:gridCol>
                <a:gridCol w="749647">
                  <a:extLst>
                    <a:ext uri="{9D8B030D-6E8A-4147-A177-3AD203B41FA5}">
                      <a16:colId xmlns:a16="http://schemas.microsoft.com/office/drawing/2014/main" val="696794148"/>
                    </a:ext>
                  </a:extLst>
                </a:gridCol>
                <a:gridCol w="749647">
                  <a:extLst>
                    <a:ext uri="{9D8B030D-6E8A-4147-A177-3AD203B41FA5}">
                      <a16:colId xmlns:a16="http://schemas.microsoft.com/office/drawing/2014/main" val="1780848825"/>
                    </a:ext>
                  </a:extLst>
                </a:gridCol>
                <a:gridCol w="749647">
                  <a:extLst>
                    <a:ext uri="{9D8B030D-6E8A-4147-A177-3AD203B41FA5}">
                      <a16:colId xmlns:a16="http://schemas.microsoft.com/office/drawing/2014/main" val="2589848172"/>
                    </a:ext>
                  </a:extLst>
                </a:gridCol>
                <a:gridCol w="749647">
                  <a:extLst>
                    <a:ext uri="{9D8B030D-6E8A-4147-A177-3AD203B41FA5}">
                      <a16:colId xmlns:a16="http://schemas.microsoft.com/office/drawing/2014/main" val="1260518248"/>
                    </a:ext>
                  </a:extLst>
                </a:gridCol>
                <a:gridCol w="749647">
                  <a:extLst>
                    <a:ext uri="{9D8B030D-6E8A-4147-A177-3AD203B41FA5}">
                      <a16:colId xmlns:a16="http://schemas.microsoft.com/office/drawing/2014/main" val="2118098657"/>
                    </a:ext>
                  </a:extLst>
                </a:gridCol>
                <a:gridCol w="749647">
                  <a:extLst>
                    <a:ext uri="{9D8B030D-6E8A-4147-A177-3AD203B41FA5}">
                      <a16:colId xmlns:a16="http://schemas.microsoft.com/office/drawing/2014/main" val="2344827093"/>
                    </a:ext>
                  </a:extLst>
                </a:gridCol>
                <a:gridCol w="749647">
                  <a:extLst>
                    <a:ext uri="{9D8B030D-6E8A-4147-A177-3AD203B41FA5}">
                      <a16:colId xmlns:a16="http://schemas.microsoft.com/office/drawing/2014/main" val="1065925064"/>
                    </a:ext>
                  </a:extLst>
                </a:gridCol>
                <a:gridCol w="749647">
                  <a:extLst>
                    <a:ext uri="{9D8B030D-6E8A-4147-A177-3AD203B41FA5}">
                      <a16:colId xmlns:a16="http://schemas.microsoft.com/office/drawing/2014/main" val="154935439"/>
                    </a:ext>
                  </a:extLst>
                </a:gridCol>
                <a:gridCol w="749647">
                  <a:extLst>
                    <a:ext uri="{9D8B030D-6E8A-4147-A177-3AD203B41FA5}">
                      <a16:colId xmlns:a16="http://schemas.microsoft.com/office/drawing/2014/main" val="3082779938"/>
                    </a:ext>
                  </a:extLst>
                </a:gridCol>
              </a:tblGrid>
              <a:tr h="715465">
                <a:tc>
                  <a:txBody>
                    <a:bodyPr/>
                    <a:lstStyle/>
                    <a:p>
                      <a:pPr algn="ctr"/>
                      <a:r>
                        <a:rPr lang="en-GB" sz="1600" b="0" dirty="0">
                          <a:solidFill>
                            <a:schemeClr val="tx1"/>
                          </a:solidFill>
                        </a:rPr>
                        <a:t>1.</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r>
                        <a:rPr lang="en-GB" sz="3200" b="0" dirty="0">
                          <a:solidFill>
                            <a:schemeClr val="tx1"/>
                          </a:solidFill>
                        </a:rPr>
                        <a:t>l</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i</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b</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r</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y</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26421329"/>
                  </a:ext>
                </a:extLst>
              </a:tr>
              <a:tr h="715465">
                <a:tc>
                  <a:txBody>
                    <a:bodyPr/>
                    <a:lstStyle/>
                    <a:p>
                      <a:pPr algn="ctr"/>
                      <a:r>
                        <a:rPr lang="en-GB" sz="1600" b="0" dirty="0">
                          <a:solidFill>
                            <a:schemeClr val="tx1"/>
                          </a:solidFill>
                        </a:rPr>
                        <a:t>2.</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r>
                        <a:rPr lang="en-GB" sz="3200" b="0" dirty="0">
                          <a:solidFill>
                            <a:schemeClr val="tx1"/>
                          </a:solidFill>
                        </a:rPr>
                        <a:t>l</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i</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b</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r</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a</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extLst>
                  <a:ext uri="{0D108BD9-81ED-4DB2-BD59-A6C34878D82A}">
                    <a16:rowId xmlns:a16="http://schemas.microsoft.com/office/drawing/2014/main" val="3487448360"/>
                  </a:ext>
                </a:extLst>
              </a:tr>
              <a:tr h="715465">
                <a:tc>
                  <a:txBody>
                    <a:bodyPr/>
                    <a:lstStyle/>
                    <a:p>
                      <a:pPr algn="ctr"/>
                      <a:r>
                        <a:rPr lang="en-GB" sz="1600" b="0" dirty="0">
                          <a:solidFill>
                            <a:schemeClr val="tx1"/>
                          </a:solidFill>
                        </a:rPr>
                        <a:t>3.</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r>
                        <a:rPr lang="en-GB" sz="3200" b="0" dirty="0">
                          <a:solidFill>
                            <a:schemeClr val="tx1"/>
                          </a:solidFill>
                        </a:rPr>
                        <a:t>c</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o</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l</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l</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a</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b</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o</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r</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a</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extLst>
                  <a:ext uri="{0D108BD9-81ED-4DB2-BD59-A6C34878D82A}">
                    <a16:rowId xmlns:a16="http://schemas.microsoft.com/office/drawing/2014/main" val="4005103366"/>
                  </a:ext>
                </a:extLst>
              </a:tr>
              <a:tr h="715465">
                <a:tc>
                  <a:txBody>
                    <a:bodyPr/>
                    <a:lstStyle/>
                    <a:p>
                      <a:pPr algn="ctr"/>
                      <a:r>
                        <a:rPr lang="en-GB" sz="1600" b="0" dirty="0">
                          <a:solidFill>
                            <a:schemeClr val="tx1"/>
                          </a:solidFill>
                        </a:rPr>
                        <a:t>4.</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r>
                        <a:rPr lang="en-GB" sz="3200" b="0" dirty="0">
                          <a:solidFill>
                            <a:schemeClr val="tx1"/>
                          </a:solidFill>
                        </a:rPr>
                        <a:t>l</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a</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b</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o</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r</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a</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o</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r</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y</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181369980"/>
                  </a:ext>
                </a:extLst>
              </a:tr>
              <a:tr h="715465">
                <a:tc>
                  <a:txBody>
                    <a:bodyPr/>
                    <a:lstStyle/>
                    <a:p>
                      <a:pPr algn="ctr"/>
                      <a:r>
                        <a:rPr lang="en-GB" sz="1600" b="0" dirty="0">
                          <a:solidFill>
                            <a:schemeClr val="tx1"/>
                          </a:solidFill>
                        </a:rPr>
                        <a:t>5.</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r>
                        <a:rPr lang="en-GB" sz="3200" b="0" dirty="0">
                          <a:solidFill>
                            <a:schemeClr val="tx1"/>
                          </a:solidFill>
                        </a:rPr>
                        <a:t>l</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a</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b</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i</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o</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u</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extLst>
                  <a:ext uri="{0D108BD9-81ED-4DB2-BD59-A6C34878D82A}">
                    <a16:rowId xmlns:a16="http://schemas.microsoft.com/office/drawing/2014/main" val="3169351235"/>
                  </a:ext>
                </a:extLst>
              </a:tr>
              <a:tr h="715465">
                <a:tc>
                  <a:txBody>
                    <a:bodyPr/>
                    <a:lstStyle/>
                    <a:p>
                      <a:pPr algn="ctr"/>
                      <a:r>
                        <a:rPr lang="en-GB" sz="1600" b="0" dirty="0">
                          <a:solidFill>
                            <a:schemeClr val="tx1"/>
                          </a:solidFill>
                        </a:rPr>
                        <a:t>6.</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r>
                        <a:rPr lang="en-GB" sz="3200" b="0" dirty="0">
                          <a:solidFill>
                            <a:schemeClr val="tx1"/>
                          </a:solidFill>
                        </a:rPr>
                        <a:t>l</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b</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l</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extLst>
                  <a:ext uri="{0D108BD9-81ED-4DB2-BD59-A6C34878D82A}">
                    <a16:rowId xmlns:a16="http://schemas.microsoft.com/office/drawing/2014/main" val="3752995753"/>
                  </a:ext>
                </a:extLst>
              </a:tr>
            </a:tbl>
          </a:graphicData>
        </a:graphic>
      </p:graphicFrame>
      <p:sp>
        <p:nvSpPr>
          <p:cNvPr id="8" name="Title 1">
            <a:extLst>
              <a:ext uri="{FF2B5EF4-FFF2-40B4-BE49-F238E27FC236}">
                <a16:creationId xmlns:a16="http://schemas.microsoft.com/office/drawing/2014/main" id="{AD620329-E875-E9B8-6AE4-08BF9ADDB552}"/>
              </a:ext>
            </a:extLst>
          </p:cNvPr>
          <p:cNvSpPr txBox="1">
            <a:spLocks/>
          </p:cNvSpPr>
          <p:nvPr/>
        </p:nvSpPr>
        <p:spPr>
          <a:xfrm>
            <a:off x="370597" y="265483"/>
            <a:ext cx="11316578" cy="900441"/>
          </a:xfrm>
          <a:prstGeom prst="roundRect">
            <a:avLst>
              <a:gd name="adj" fmla="val 21923"/>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lgn="ctr"/>
            <a:r>
              <a:rPr lang="en-GB" dirty="0">
                <a:solidFill>
                  <a:schemeClr val="bg1">
                    <a:lumMod val="95000"/>
                  </a:schemeClr>
                </a:solidFill>
              </a:rPr>
              <a:t>5. Requiring a lot of time and effort.</a:t>
            </a:r>
          </a:p>
        </p:txBody>
      </p:sp>
      <p:sp>
        <p:nvSpPr>
          <p:cNvPr id="2" name="Title 1">
            <a:extLst>
              <a:ext uri="{FF2B5EF4-FFF2-40B4-BE49-F238E27FC236}">
                <a16:creationId xmlns:a16="http://schemas.microsoft.com/office/drawing/2014/main" id="{484EF9CA-58AD-2589-E140-C0A479E0B245}"/>
              </a:ext>
            </a:extLst>
          </p:cNvPr>
          <p:cNvSpPr txBox="1">
            <a:spLocks/>
          </p:cNvSpPr>
          <p:nvPr/>
        </p:nvSpPr>
        <p:spPr>
          <a:xfrm>
            <a:off x="4324349" y="1358805"/>
            <a:ext cx="3081057" cy="748041"/>
          </a:xfrm>
          <a:prstGeom prst="roundRect">
            <a:avLst>
              <a:gd name="adj" fmla="val 21923"/>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fontScale="925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lgn="ctr"/>
            <a:r>
              <a:rPr lang="en-GB" dirty="0">
                <a:solidFill>
                  <a:schemeClr val="bg1">
                    <a:lumMod val="95000"/>
                  </a:schemeClr>
                </a:solidFill>
              </a:rPr>
              <a:t>laborious</a:t>
            </a:r>
          </a:p>
        </p:txBody>
      </p:sp>
    </p:spTree>
    <p:extLst>
      <p:ext uri="{BB962C8B-B14F-4D97-AF65-F5344CB8AC3E}">
        <p14:creationId xmlns:p14="http://schemas.microsoft.com/office/powerpoint/2010/main" val="7462273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2064B00-8E31-A904-786C-F76EFA9A5D90}"/>
            </a:ext>
          </a:extLst>
        </p:cNvPr>
        <p:cNvGrpSpPr/>
        <p:nvPr/>
      </p:nvGrpSpPr>
      <p:grpSpPr>
        <a:xfrm>
          <a:off x="0" y="0"/>
          <a:ext cx="0" cy="0"/>
          <a:chOff x="0" y="0"/>
          <a:chExt cx="0" cy="0"/>
        </a:xfrm>
      </p:grpSpPr>
      <p:pic>
        <p:nvPicPr>
          <p:cNvPr id="3" name="Picture 2" descr="A pattern of viking symbols&#10;&#10;Description automatically generated">
            <a:extLst>
              <a:ext uri="{FF2B5EF4-FFF2-40B4-BE49-F238E27FC236}">
                <a16:creationId xmlns:a16="http://schemas.microsoft.com/office/drawing/2014/main" id="{7309D6FF-41C1-C1BF-0869-DB3CD5B37C2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713"/>
            <a:ext cx="12192000" cy="6854573"/>
          </a:xfrm>
          <a:prstGeom prst="rect">
            <a:avLst/>
          </a:prstGeom>
        </p:spPr>
      </p:pic>
      <p:graphicFrame>
        <p:nvGraphicFramePr>
          <p:cNvPr id="7" name="Table 6">
            <a:extLst>
              <a:ext uri="{FF2B5EF4-FFF2-40B4-BE49-F238E27FC236}">
                <a16:creationId xmlns:a16="http://schemas.microsoft.com/office/drawing/2014/main" id="{8B0B3C6D-1420-DEE0-D3E1-CAF15A39C004}"/>
              </a:ext>
            </a:extLst>
          </p:cNvPr>
          <p:cNvGraphicFramePr>
            <a:graphicFrameLocks noGrp="1"/>
          </p:cNvGraphicFramePr>
          <p:nvPr>
            <p:extLst>
              <p:ext uri="{D42A27DB-BD31-4B8C-83A1-F6EECF244321}">
                <p14:modId xmlns:p14="http://schemas.microsoft.com/office/powerpoint/2010/main" val="2000286167"/>
              </p:ext>
            </p:extLst>
          </p:nvPr>
        </p:nvGraphicFramePr>
        <p:xfrm>
          <a:off x="442469" y="2299727"/>
          <a:ext cx="11244705" cy="4292790"/>
        </p:xfrm>
        <a:graphic>
          <a:graphicData uri="http://schemas.openxmlformats.org/drawingml/2006/table">
            <a:tbl>
              <a:tblPr firstRow="1" bandRow="1">
                <a:tableStyleId>{5C22544A-7EE6-4342-B048-85BDC9FD1C3A}</a:tableStyleId>
              </a:tblPr>
              <a:tblGrid>
                <a:gridCol w="749647">
                  <a:extLst>
                    <a:ext uri="{9D8B030D-6E8A-4147-A177-3AD203B41FA5}">
                      <a16:colId xmlns:a16="http://schemas.microsoft.com/office/drawing/2014/main" val="3553099728"/>
                    </a:ext>
                  </a:extLst>
                </a:gridCol>
                <a:gridCol w="749647">
                  <a:extLst>
                    <a:ext uri="{9D8B030D-6E8A-4147-A177-3AD203B41FA5}">
                      <a16:colId xmlns:a16="http://schemas.microsoft.com/office/drawing/2014/main" val="1909627497"/>
                    </a:ext>
                  </a:extLst>
                </a:gridCol>
                <a:gridCol w="749647">
                  <a:extLst>
                    <a:ext uri="{9D8B030D-6E8A-4147-A177-3AD203B41FA5}">
                      <a16:colId xmlns:a16="http://schemas.microsoft.com/office/drawing/2014/main" val="1457206556"/>
                    </a:ext>
                  </a:extLst>
                </a:gridCol>
                <a:gridCol w="749647">
                  <a:extLst>
                    <a:ext uri="{9D8B030D-6E8A-4147-A177-3AD203B41FA5}">
                      <a16:colId xmlns:a16="http://schemas.microsoft.com/office/drawing/2014/main" val="574737608"/>
                    </a:ext>
                  </a:extLst>
                </a:gridCol>
                <a:gridCol w="749647">
                  <a:extLst>
                    <a:ext uri="{9D8B030D-6E8A-4147-A177-3AD203B41FA5}">
                      <a16:colId xmlns:a16="http://schemas.microsoft.com/office/drawing/2014/main" val="813655872"/>
                    </a:ext>
                  </a:extLst>
                </a:gridCol>
                <a:gridCol w="749647">
                  <a:extLst>
                    <a:ext uri="{9D8B030D-6E8A-4147-A177-3AD203B41FA5}">
                      <a16:colId xmlns:a16="http://schemas.microsoft.com/office/drawing/2014/main" val="1280400937"/>
                    </a:ext>
                  </a:extLst>
                </a:gridCol>
                <a:gridCol w="749647">
                  <a:extLst>
                    <a:ext uri="{9D8B030D-6E8A-4147-A177-3AD203B41FA5}">
                      <a16:colId xmlns:a16="http://schemas.microsoft.com/office/drawing/2014/main" val="696794148"/>
                    </a:ext>
                  </a:extLst>
                </a:gridCol>
                <a:gridCol w="749647">
                  <a:extLst>
                    <a:ext uri="{9D8B030D-6E8A-4147-A177-3AD203B41FA5}">
                      <a16:colId xmlns:a16="http://schemas.microsoft.com/office/drawing/2014/main" val="1780848825"/>
                    </a:ext>
                  </a:extLst>
                </a:gridCol>
                <a:gridCol w="749647">
                  <a:extLst>
                    <a:ext uri="{9D8B030D-6E8A-4147-A177-3AD203B41FA5}">
                      <a16:colId xmlns:a16="http://schemas.microsoft.com/office/drawing/2014/main" val="2589848172"/>
                    </a:ext>
                  </a:extLst>
                </a:gridCol>
                <a:gridCol w="749647">
                  <a:extLst>
                    <a:ext uri="{9D8B030D-6E8A-4147-A177-3AD203B41FA5}">
                      <a16:colId xmlns:a16="http://schemas.microsoft.com/office/drawing/2014/main" val="1260518248"/>
                    </a:ext>
                  </a:extLst>
                </a:gridCol>
                <a:gridCol w="749647">
                  <a:extLst>
                    <a:ext uri="{9D8B030D-6E8A-4147-A177-3AD203B41FA5}">
                      <a16:colId xmlns:a16="http://schemas.microsoft.com/office/drawing/2014/main" val="2118098657"/>
                    </a:ext>
                  </a:extLst>
                </a:gridCol>
                <a:gridCol w="749647">
                  <a:extLst>
                    <a:ext uri="{9D8B030D-6E8A-4147-A177-3AD203B41FA5}">
                      <a16:colId xmlns:a16="http://schemas.microsoft.com/office/drawing/2014/main" val="2344827093"/>
                    </a:ext>
                  </a:extLst>
                </a:gridCol>
                <a:gridCol w="749647">
                  <a:extLst>
                    <a:ext uri="{9D8B030D-6E8A-4147-A177-3AD203B41FA5}">
                      <a16:colId xmlns:a16="http://schemas.microsoft.com/office/drawing/2014/main" val="1065925064"/>
                    </a:ext>
                  </a:extLst>
                </a:gridCol>
                <a:gridCol w="749647">
                  <a:extLst>
                    <a:ext uri="{9D8B030D-6E8A-4147-A177-3AD203B41FA5}">
                      <a16:colId xmlns:a16="http://schemas.microsoft.com/office/drawing/2014/main" val="154935439"/>
                    </a:ext>
                  </a:extLst>
                </a:gridCol>
                <a:gridCol w="749647">
                  <a:extLst>
                    <a:ext uri="{9D8B030D-6E8A-4147-A177-3AD203B41FA5}">
                      <a16:colId xmlns:a16="http://schemas.microsoft.com/office/drawing/2014/main" val="3082779938"/>
                    </a:ext>
                  </a:extLst>
                </a:gridCol>
              </a:tblGrid>
              <a:tr h="715465">
                <a:tc>
                  <a:txBody>
                    <a:bodyPr/>
                    <a:lstStyle/>
                    <a:p>
                      <a:pPr algn="ctr"/>
                      <a:r>
                        <a:rPr lang="en-GB" sz="1600" b="0" dirty="0">
                          <a:solidFill>
                            <a:schemeClr val="tx1"/>
                          </a:solidFill>
                        </a:rPr>
                        <a:t>1.</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r>
                        <a:rPr lang="en-GB" sz="3200" b="0" dirty="0">
                          <a:solidFill>
                            <a:schemeClr val="tx1"/>
                          </a:solidFill>
                        </a:rPr>
                        <a:t>l</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i</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b</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r</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y</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26421329"/>
                  </a:ext>
                </a:extLst>
              </a:tr>
              <a:tr h="715465">
                <a:tc>
                  <a:txBody>
                    <a:bodyPr/>
                    <a:lstStyle/>
                    <a:p>
                      <a:pPr algn="ctr"/>
                      <a:r>
                        <a:rPr lang="en-GB" sz="1600" b="0" dirty="0">
                          <a:solidFill>
                            <a:schemeClr val="tx1"/>
                          </a:solidFill>
                        </a:rPr>
                        <a:t>2.</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r>
                        <a:rPr lang="en-GB" sz="3200" b="0" dirty="0">
                          <a:solidFill>
                            <a:schemeClr val="tx1"/>
                          </a:solidFill>
                        </a:rPr>
                        <a:t>l</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i</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b</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r</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a</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extLst>
                  <a:ext uri="{0D108BD9-81ED-4DB2-BD59-A6C34878D82A}">
                    <a16:rowId xmlns:a16="http://schemas.microsoft.com/office/drawing/2014/main" val="3487448360"/>
                  </a:ext>
                </a:extLst>
              </a:tr>
              <a:tr h="715465">
                <a:tc>
                  <a:txBody>
                    <a:bodyPr/>
                    <a:lstStyle/>
                    <a:p>
                      <a:pPr algn="ctr"/>
                      <a:r>
                        <a:rPr lang="en-GB" sz="1600" b="0" dirty="0">
                          <a:solidFill>
                            <a:schemeClr val="tx1"/>
                          </a:solidFill>
                        </a:rPr>
                        <a:t>3.</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r>
                        <a:rPr lang="en-GB" sz="3200" b="0" dirty="0">
                          <a:solidFill>
                            <a:schemeClr val="tx1"/>
                          </a:solidFill>
                        </a:rPr>
                        <a:t>c</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o</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l</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l</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a</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b</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o</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r</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a</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extLst>
                  <a:ext uri="{0D108BD9-81ED-4DB2-BD59-A6C34878D82A}">
                    <a16:rowId xmlns:a16="http://schemas.microsoft.com/office/drawing/2014/main" val="4005103366"/>
                  </a:ext>
                </a:extLst>
              </a:tr>
              <a:tr h="715465">
                <a:tc>
                  <a:txBody>
                    <a:bodyPr/>
                    <a:lstStyle/>
                    <a:p>
                      <a:pPr algn="ctr"/>
                      <a:r>
                        <a:rPr lang="en-GB" sz="1600" b="0" dirty="0">
                          <a:solidFill>
                            <a:schemeClr val="tx1"/>
                          </a:solidFill>
                        </a:rPr>
                        <a:t>4.</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r>
                        <a:rPr lang="en-GB" sz="3200" b="0" dirty="0">
                          <a:solidFill>
                            <a:schemeClr val="tx1"/>
                          </a:solidFill>
                        </a:rPr>
                        <a:t>l</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a</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b</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o</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r</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a</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o</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r</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y</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181369980"/>
                  </a:ext>
                </a:extLst>
              </a:tr>
              <a:tr h="715465">
                <a:tc>
                  <a:txBody>
                    <a:bodyPr/>
                    <a:lstStyle/>
                    <a:p>
                      <a:pPr algn="ctr"/>
                      <a:r>
                        <a:rPr lang="en-GB" sz="1600" b="0" dirty="0">
                          <a:solidFill>
                            <a:schemeClr val="tx1"/>
                          </a:solidFill>
                        </a:rPr>
                        <a:t>5.</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r>
                        <a:rPr lang="en-GB" sz="3200" b="0" dirty="0">
                          <a:solidFill>
                            <a:schemeClr val="tx1"/>
                          </a:solidFill>
                        </a:rPr>
                        <a:t>l</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a</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b</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o</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r</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i</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o</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u</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extLst>
                  <a:ext uri="{0D108BD9-81ED-4DB2-BD59-A6C34878D82A}">
                    <a16:rowId xmlns:a16="http://schemas.microsoft.com/office/drawing/2014/main" val="3169351235"/>
                  </a:ext>
                </a:extLst>
              </a:tr>
              <a:tr h="715465">
                <a:tc>
                  <a:txBody>
                    <a:bodyPr/>
                    <a:lstStyle/>
                    <a:p>
                      <a:pPr algn="ctr"/>
                      <a:r>
                        <a:rPr lang="en-GB" sz="1600" b="0" dirty="0">
                          <a:solidFill>
                            <a:schemeClr val="tx1"/>
                          </a:solidFill>
                        </a:rPr>
                        <a:t>6.</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r>
                        <a:rPr lang="en-GB" sz="3200" b="0" dirty="0">
                          <a:solidFill>
                            <a:schemeClr val="tx1"/>
                          </a:solidFill>
                        </a:rPr>
                        <a:t>l</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b</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l</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extLst>
                  <a:ext uri="{0D108BD9-81ED-4DB2-BD59-A6C34878D82A}">
                    <a16:rowId xmlns:a16="http://schemas.microsoft.com/office/drawing/2014/main" val="3752995753"/>
                  </a:ext>
                </a:extLst>
              </a:tr>
            </a:tbl>
          </a:graphicData>
        </a:graphic>
      </p:graphicFrame>
      <p:sp>
        <p:nvSpPr>
          <p:cNvPr id="8" name="Title 1">
            <a:extLst>
              <a:ext uri="{FF2B5EF4-FFF2-40B4-BE49-F238E27FC236}">
                <a16:creationId xmlns:a16="http://schemas.microsoft.com/office/drawing/2014/main" id="{59DC2E36-1714-9EBB-B71A-9D222AB59F21}"/>
              </a:ext>
            </a:extLst>
          </p:cNvPr>
          <p:cNvSpPr txBox="1">
            <a:spLocks/>
          </p:cNvSpPr>
          <p:nvPr/>
        </p:nvSpPr>
        <p:spPr>
          <a:xfrm>
            <a:off x="370597" y="265483"/>
            <a:ext cx="11316578" cy="900441"/>
          </a:xfrm>
          <a:prstGeom prst="roundRect">
            <a:avLst>
              <a:gd name="adj" fmla="val 21923"/>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fontScale="700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lgn="ctr"/>
            <a:r>
              <a:rPr lang="en-GB" dirty="0">
                <a:solidFill>
                  <a:schemeClr val="bg1">
                    <a:lumMod val="95000"/>
                  </a:schemeClr>
                </a:solidFill>
              </a:rPr>
              <a:t>6. Believing in supporting social and political </a:t>
            </a:r>
            <a:br>
              <a:rPr lang="en-GB" dirty="0">
                <a:solidFill>
                  <a:schemeClr val="bg1">
                    <a:lumMod val="95000"/>
                  </a:schemeClr>
                </a:solidFill>
              </a:rPr>
            </a:br>
            <a:r>
              <a:rPr lang="en-GB" dirty="0">
                <a:solidFill>
                  <a:schemeClr val="bg1">
                    <a:lumMod val="95000"/>
                  </a:schemeClr>
                </a:solidFill>
              </a:rPr>
              <a:t>change &amp; freedom.</a:t>
            </a:r>
          </a:p>
        </p:txBody>
      </p:sp>
      <p:sp>
        <p:nvSpPr>
          <p:cNvPr id="2" name="Title 1">
            <a:extLst>
              <a:ext uri="{FF2B5EF4-FFF2-40B4-BE49-F238E27FC236}">
                <a16:creationId xmlns:a16="http://schemas.microsoft.com/office/drawing/2014/main" id="{80545767-7F8E-A0FE-8683-DC2CC0DDB167}"/>
              </a:ext>
            </a:extLst>
          </p:cNvPr>
          <p:cNvSpPr txBox="1">
            <a:spLocks/>
          </p:cNvSpPr>
          <p:nvPr/>
        </p:nvSpPr>
        <p:spPr>
          <a:xfrm>
            <a:off x="4324349" y="1358805"/>
            <a:ext cx="3081057" cy="748041"/>
          </a:xfrm>
          <a:prstGeom prst="roundRect">
            <a:avLst>
              <a:gd name="adj" fmla="val 21923"/>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fontScale="925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lgn="ctr"/>
            <a:r>
              <a:rPr lang="en-GB" dirty="0">
                <a:solidFill>
                  <a:schemeClr val="bg1">
                    <a:lumMod val="95000"/>
                  </a:schemeClr>
                </a:solidFill>
              </a:rPr>
              <a:t>liberal</a:t>
            </a:r>
          </a:p>
        </p:txBody>
      </p:sp>
    </p:spTree>
    <p:extLst>
      <p:ext uri="{BB962C8B-B14F-4D97-AF65-F5344CB8AC3E}">
        <p14:creationId xmlns:p14="http://schemas.microsoft.com/office/powerpoint/2010/main" val="30435050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1055665-8DF5-A034-10E8-F4208D58894C}"/>
            </a:ext>
          </a:extLst>
        </p:cNvPr>
        <p:cNvGrpSpPr/>
        <p:nvPr/>
      </p:nvGrpSpPr>
      <p:grpSpPr>
        <a:xfrm>
          <a:off x="0" y="0"/>
          <a:ext cx="0" cy="0"/>
          <a:chOff x="0" y="0"/>
          <a:chExt cx="0" cy="0"/>
        </a:xfrm>
      </p:grpSpPr>
      <p:pic>
        <p:nvPicPr>
          <p:cNvPr id="3" name="Picture 2" descr="A pattern of viking symbols&#10;&#10;Description automatically generated">
            <a:extLst>
              <a:ext uri="{FF2B5EF4-FFF2-40B4-BE49-F238E27FC236}">
                <a16:creationId xmlns:a16="http://schemas.microsoft.com/office/drawing/2014/main" id="{0D20B492-6F0F-4C9C-EFE8-4E1FACC6A25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713"/>
            <a:ext cx="12192000" cy="6854573"/>
          </a:xfrm>
          <a:prstGeom prst="rect">
            <a:avLst/>
          </a:prstGeom>
        </p:spPr>
      </p:pic>
      <p:graphicFrame>
        <p:nvGraphicFramePr>
          <p:cNvPr id="7" name="Table 6">
            <a:extLst>
              <a:ext uri="{FF2B5EF4-FFF2-40B4-BE49-F238E27FC236}">
                <a16:creationId xmlns:a16="http://schemas.microsoft.com/office/drawing/2014/main" id="{BFF5DCEA-C3D5-89CF-1C7B-A8D04F379EE8}"/>
              </a:ext>
            </a:extLst>
          </p:cNvPr>
          <p:cNvGraphicFramePr>
            <a:graphicFrameLocks noGrp="1"/>
          </p:cNvGraphicFramePr>
          <p:nvPr/>
        </p:nvGraphicFramePr>
        <p:xfrm>
          <a:off x="442469" y="2299727"/>
          <a:ext cx="11244705" cy="4292790"/>
        </p:xfrm>
        <a:graphic>
          <a:graphicData uri="http://schemas.openxmlformats.org/drawingml/2006/table">
            <a:tbl>
              <a:tblPr firstRow="1" bandRow="1">
                <a:tableStyleId>{5C22544A-7EE6-4342-B048-85BDC9FD1C3A}</a:tableStyleId>
              </a:tblPr>
              <a:tblGrid>
                <a:gridCol w="749647">
                  <a:extLst>
                    <a:ext uri="{9D8B030D-6E8A-4147-A177-3AD203B41FA5}">
                      <a16:colId xmlns:a16="http://schemas.microsoft.com/office/drawing/2014/main" val="3553099728"/>
                    </a:ext>
                  </a:extLst>
                </a:gridCol>
                <a:gridCol w="749647">
                  <a:extLst>
                    <a:ext uri="{9D8B030D-6E8A-4147-A177-3AD203B41FA5}">
                      <a16:colId xmlns:a16="http://schemas.microsoft.com/office/drawing/2014/main" val="1909627497"/>
                    </a:ext>
                  </a:extLst>
                </a:gridCol>
                <a:gridCol w="749647">
                  <a:extLst>
                    <a:ext uri="{9D8B030D-6E8A-4147-A177-3AD203B41FA5}">
                      <a16:colId xmlns:a16="http://schemas.microsoft.com/office/drawing/2014/main" val="1457206556"/>
                    </a:ext>
                  </a:extLst>
                </a:gridCol>
                <a:gridCol w="749647">
                  <a:extLst>
                    <a:ext uri="{9D8B030D-6E8A-4147-A177-3AD203B41FA5}">
                      <a16:colId xmlns:a16="http://schemas.microsoft.com/office/drawing/2014/main" val="574737608"/>
                    </a:ext>
                  </a:extLst>
                </a:gridCol>
                <a:gridCol w="749647">
                  <a:extLst>
                    <a:ext uri="{9D8B030D-6E8A-4147-A177-3AD203B41FA5}">
                      <a16:colId xmlns:a16="http://schemas.microsoft.com/office/drawing/2014/main" val="813655872"/>
                    </a:ext>
                  </a:extLst>
                </a:gridCol>
                <a:gridCol w="749647">
                  <a:extLst>
                    <a:ext uri="{9D8B030D-6E8A-4147-A177-3AD203B41FA5}">
                      <a16:colId xmlns:a16="http://schemas.microsoft.com/office/drawing/2014/main" val="1280400937"/>
                    </a:ext>
                  </a:extLst>
                </a:gridCol>
                <a:gridCol w="749647">
                  <a:extLst>
                    <a:ext uri="{9D8B030D-6E8A-4147-A177-3AD203B41FA5}">
                      <a16:colId xmlns:a16="http://schemas.microsoft.com/office/drawing/2014/main" val="696794148"/>
                    </a:ext>
                  </a:extLst>
                </a:gridCol>
                <a:gridCol w="749647">
                  <a:extLst>
                    <a:ext uri="{9D8B030D-6E8A-4147-A177-3AD203B41FA5}">
                      <a16:colId xmlns:a16="http://schemas.microsoft.com/office/drawing/2014/main" val="1780848825"/>
                    </a:ext>
                  </a:extLst>
                </a:gridCol>
                <a:gridCol w="749647">
                  <a:extLst>
                    <a:ext uri="{9D8B030D-6E8A-4147-A177-3AD203B41FA5}">
                      <a16:colId xmlns:a16="http://schemas.microsoft.com/office/drawing/2014/main" val="2589848172"/>
                    </a:ext>
                  </a:extLst>
                </a:gridCol>
                <a:gridCol w="749647">
                  <a:extLst>
                    <a:ext uri="{9D8B030D-6E8A-4147-A177-3AD203B41FA5}">
                      <a16:colId xmlns:a16="http://schemas.microsoft.com/office/drawing/2014/main" val="1260518248"/>
                    </a:ext>
                  </a:extLst>
                </a:gridCol>
                <a:gridCol w="749647">
                  <a:extLst>
                    <a:ext uri="{9D8B030D-6E8A-4147-A177-3AD203B41FA5}">
                      <a16:colId xmlns:a16="http://schemas.microsoft.com/office/drawing/2014/main" val="2118098657"/>
                    </a:ext>
                  </a:extLst>
                </a:gridCol>
                <a:gridCol w="749647">
                  <a:extLst>
                    <a:ext uri="{9D8B030D-6E8A-4147-A177-3AD203B41FA5}">
                      <a16:colId xmlns:a16="http://schemas.microsoft.com/office/drawing/2014/main" val="2344827093"/>
                    </a:ext>
                  </a:extLst>
                </a:gridCol>
                <a:gridCol w="749647">
                  <a:extLst>
                    <a:ext uri="{9D8B030D-6E8A-4147-A177-3AD203B41FA5}">
                      <a16:colId xmlns:a16="http://schemas.microsoft.com/office/drawing/2014/main" val="1065925064"/>
                    </a:ext>
                  </a:extLst>
                </a:gridCol>
                <a:gridCol w="749647">
                  <a:extLst>
                    <a:ext uri="{9D8B030D-6E8A-4147-A177-3AD203B41FA5}">
                      <a16:colId xmlns:a16="http://schemas.microsoft.com/office/drawing/2014/main" val="154935439"/>
                    </a:ext>
                  </a:extLst>
                </a:gridCol>
                <a:gridCol w="749647">
                  <a:extLst>
                    <a:ext uri="{9D8B030D-6E8A-4147-A177-3AD203B41FA5}">
                      <a16:colId xmlns:a16="http://schemas.microsoft.com/office/drawing/2014/main" val="3082779938"/>
                    </a:ext>
                  </a:extLst>
                </a:gridCol>
              </a:tblGrid>
              <a:tr h="715465">
                <a:tc>
                  <a:txBody>
                    <a:bodyPr/>
                    <a:lstStyle/>
                    <a:p>
                      <a:pPr algn="ctr"/>
                      <a:r>
                        <a:rPr lang="en-GB" sz="1600" b="0" dirty="0">
                          <a:solidFill>
                            <a:schemeClr val="tx1"/>
                          </a:solidFill>
                        </a:rPr>
                        <a:t>1.</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r>
                        <a:rPr lang="en-GB" sz="3200" b="0" dirty="0">
                          <a:solidFill>
                            <a:schemeClr val="tx1"/>
                          </a:solidFill>
                        </a:rPr>
                        <a:t>l</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i</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b</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r</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y</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26421329"/>
                  </a:ext>
                </a:extLst>
              </a:tr>
              <a:tr h="715465">
                <a:tc>
                  <a:txBody>
                    <a:bodyPr/>
                    <a:lstStyle/>
                    <a:p>
                      <a:pPr algn="ctr"/>
                      <a:r>
                        <a:rPr lang="en-GB" sz="1600" b="0" dirty="0">
                          <a:solidFill>
                            <a:schemeClr val="tx1"/>
                          </a:solidFill>
                        </a:rPr>
                        <a:t>2.</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r>
                        <a:rPr lang="en-GB" sz="3200" b="0" dirty="0">
                          <a:solidFill>
                            <a:schemeClr val="tx1"/>
                          </a:solidFill>
                        </a:rPr>
                        <a:t>l</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i</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b</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r</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a</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extLst>
                  <a:ext uri="{0D108BD9-81ED-4DB2-BD59-A6C34878D82A}">
                    <a16:rowId xmlns:a16="http://schemas.microsoft.com/office/drawing/2014/main" val="3487448360"/>
                  </a:ext>
                </a:extLst>
              </a:tr>
              <a:tr h="715465">
                <a:tc>
                  <a:txBody>
                    <a:bodyPr/>
                    <a:lstStyle/>
                    <a:p>
                      <a:pPr algn="ctr"/>
                      <a:r>
                        <a:rPr lang="en-GB" sz="1600" b="0" dirty="0">
                          <a:solidFill>
                            <a:schemeClr val="tx1"/>
                          </a:solidFill>
                        </a:rPr>
                        <a:t>3.</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r>
                        <a:rPr lang="en-GB" sz="3200" b="0" dirty="0">
                          <a:solidFill>
                            <a:schemeClr val="tx1"/>
                          </a:solidFill>
                        </a:rPr>
                        <a:t>c</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o</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l</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l</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a</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b</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o</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r</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a</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extLst>
                  <a:ext uri="{0D108BD9-81ED-4DB2-BD59-A6C34878D82A}">
                    <a16:rowId xmlns:a16="http://schemas.microsoft.com/office/drawing/2014/main" val="4005103366"/>
                  </a:ext>
                </a:extLst>
              </a:tr>
              <a:tr h="715465">
                <a:tc>
                  <a:txBody>
                    <a:bodyPr/>
                    <a:lstStyle/>
                    <a:p>
                      <a:pPr algn="ctr"/>
                      <a:r>
                        <a:rPr lang="en-GB" sz="1600" b="0" dirty="0">
                          <a:solidFill>
                            <a:schemeClr val="tx1"/>
                          </a:solidFill>
                        </a:rPr>
                        <a:t>4.</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r>
                        <a:rPr lang="en-GB" sz="3200" b="0" dirty="0">
                          <a:solidFill>
                            <a:schemeClr val="tx1"/>
                          </a:solidFill>
                        </a:rPr>
                        <a:t>l</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a</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b</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o</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r</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a</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o</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r</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y</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181369980"/>
                  </a:ext>
                </a:extLst>
              </a:tr>
              <a:tr h="715465">
                <a:tc>
                  <a:txBody>
                    <a:bodyPr/>
                    <a:lstStyle/>
                    <a:p>
                      <a:pPr algn="ctr"/>
                      <a:r>
                        <a:rPr lang="en-GB" sz="1600" b="0" dirty="0">
                          <a:solidFill>
                            <a:schemeClr val="tx1"/>
                          </a:solidFill>
                        </a:rPr>
                        <a:t>5.</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r>
                        <a:rPr lang="en-GB" sz="3200" b="0" dirty="0">
                          <a:solidFill>
                            <a:schemeClr val="tx1"/>
                          </a:solidFill>
                        </a:rPr>
                        <a:t>l</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a</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b</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o</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r</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i</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o</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u</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extLst>
                  <a:ext uri="{0D108BD9-81ED-4DB2-BD59-A6C34878D82A}">
                    <a16:rowId xmlns:a16="http://schemas.microsoft.com/office/drawing/2014/main" val="3169351235"/>
                  </a:ext>
                </a:extLst>
              </a:tr>
              <a:tr h="715465">
                <a:tc>
                  <a:txBody>
                    <a:bodyPr/>
                    <a:lstStyle/>
                    <a:p>
                      <a:pPr algn="ctr"/>
                      <a:r>
                        <a:rPr lang="en-GB" sz="1600" b="0" dirty="0">
                          <a:solidFill>
                            <a:schemeClr val="tx1"/>
                          </a:solidFill>
                        </a:rPr>
                        <a:t>6.</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r>
                        <a:rPr lang="en-GB" sz="3200" b="0" dirty="0">
                          <a:solidFill>
                            <a:schemeClr val="tx1"/>
                          </a:solidFill>
                        </a:rPr>
                        <a:t>l</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i</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b</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r</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a</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l</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extLst>
                  <a:ext uri="{0D108BD9-81ED-4DB2-BD59-A6C34878D82A}">
                    <a16:rowId xmlns:a16="http://schemas.microsoft.com/office/drawing/2014/main" val="3752995753"/>
                  </a:ext>
                </a:extLst>
              </a:tr>
            </a:tbl>
          </a:graphicData>
        </a:graphic>
      </p:graphicFrame>
      <p:sp>
        <p:nvSpPr>
          <p:cNvPr id="8" name="Title 1">
            <a:extLst>
              <a:ext uri="{FF2B5EF4-FFF2-40B4-BE49-F238E27FC236}">
                <a16:creationId xmlns:a16="http://schemas.microsoft.com/office/drawing/2014/main" id="{B094FD43-359B-CFCD-2E00-B49AF7D488F5}"/>
              </a:ext>
            </a:extLst>
          </p:cNvPr>
          <p:cNvSpPr txBox="1">
            <a:spLocks/>
          </p:cNvSpPr>
          <p:nvPr/>
        </p:nvSpPr>
        <p:spPr>
          <a:xfrm>
            <a:off x="370597" y="265483"/>
            <a:ext cx="11316578" cy="1770475"/>
          </a:xfrm>
          <a:prstGeom prst="roundRect">
            <a:avLst>
              <a:gd name="adj" fmla="val 21923"/>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lgn="ctr"/>
            <a:r>
              <a:rPr lang="en-GB" dirty="0">
                <a:solidFill>
                  <a:schemeClr val="bg1">
                    <a:lumMod val="95000"/>
                  </a:schemeClr>
                </a:solidFill>
              </a:rPr>
              <a:t>Can you spot the hidden word?</a:t>
            </a:r>
          </a:p>
        </p:txBody>
      </p:sp>
    </p:spTree>
    <p:extLst>
      <p:ext uri="{BB962C8B-B14F-4D97-AF65-F5344CB8AC3E}">
        <p14:creationId xmlns:p14="http://schemas.microsoft.com/office/powerpoint/2010/main" val="26867366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E680217-4894-3EB8-7E3F-C9263BA406D0}"/>
            </a:ext>
          </a:extLst>
        </p:cNvPr>
        <p:cNvGrpSpPr/>
        <p:nvPr/>
      </p:nvGrpSpPr>
      <p:grpSpPr>
        <a:xfrm>
          <a:off x="0" y="0"/>
          <a:ext cx="0" cy="0"/>
          <a:chOff x="0" y="0"/>
          <a:chExt cx="0" cy="0"/>
        </a:xfrm>
      </p:grpSpPr>
      <p:pic>
        <p:nvPicPr>
          <p:cNvPr id="3" name="Picture 2" descr="A pattern of viking symbols&#10;&#10;Description automatically generated">
            <a:extLst>
              <a:ext uri="{FF2B5EF4-FFF2-40B4-BE49-F238E27FC236}">
                <a16:creationId xmlns:a16="http://schemas.microsoft.com/office/drawing/2014/main" id="{73970CA0-DFBE-2E93-54AD-56B8F1AD4E5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713"/>
            <a:ext cx="12192000" cy="6854573"/>
          </a:xfrm>
          <a:prstGeom prst="rect">
            <a:avLst/>
          </a:prstGeom>
        </p:spPr>
      </p:pic>
      <p:graphicFrame>
        <p:nvGraphicFramePr>
          <p:cNvPr id="7" name="Table 6">
            <a:extLst>
              <a:ext uri="{FF2B5EF4-FFF2-40B4-BE49-F238E27FC236}">
                <a16:creationId xmlns:a16="http://schemas.microsoft.com/office/drawing/2014/main" id="{C4F811A9-59E8-DE7F-9C71-DEDFC14B5345}"/>
              </a:ext>
            </a:extLst>
          </p:cNvPr>
          <p:cNvGraphicFramePr>
            <a:graphicFrameLocks noGrp="1"/>
          </p:cNvGraphicFramePr>
          <p:nvPr>
            <p:extLst>
              <p:ext uri="{D42A27DB-BD31-4B8C-83A1-F6EECF244321}">
                <p14:modId xmlns:p14="http://schemas.microsoft.com/office/powerpoint/2010/main" val="1796576694"/>
              </p:ext>
            </p:extLst>
          </p:nvPr>
        </p:nvGraphicFramePr>
        <p:xfrm>
          <a:off x="442469" y="2299727"/>
          <a:ext cx="11244705" cy="4292790"/>
        </p:xfrm>
        <a:graphic>
          <a:graphicData uri="http://schemas.openxmlformats.org/drawingml/2006/table">
            <a:tbl>
              <a:tblPr firstRow="1" bandRow="1">
                <a:tableStyleId>{5C22544A-7EE6-4342-B048-85BDC9FD1C3A}</a:tableStyleId>
              </a:tblPr>
              <a:tblGrid>
                <a:gridCol w="749647">
                  <a:extLst>
                    <a:ext uri="{9D8B030D-6E8A-4147-A177-3AD203B41FA5}">
                      <a16:colId xmlns:a16="http://schemas.microsoft.com/office/drawing/2014/main" val="3553099728"/>
                    </a:ext>
                  </a:extLst>
                </a:gridCol>
                <a:gridCol w="749647">
                  <a:extLst>
                    <a:ext uri="{9D8B030D-6E8A-4147-A177-3AD203B41FA5}">
                      <a16:colId xmlns:a16="http://schemas.microsoft.com/office/drawing/2014/main" val="1909627497"/>
                    </a:ext>
                  </a:extLst>
                </a:gridCol>
                <a:gridCol w="749647">
                  <a:extLst>
                    <a:ext uri="{9D8B030D-6E8A-4147-A177-3AD203B41FA5}">
                      <a16:colId xmlns:a16="http://schemas.microsoft.com/office/drawing/2014/main" val="1457206556"/>
                    </a:ext>
                  </a:extLst>
                </a:gridCol>
                <a:gridCol w="749647">
                  <a:extLst>
                    <a:ext uri="{9D8B030D-6E8A-4147-A177-3AD203B41FA5}">
                      <a16:colId xmlns:a16="http://schemas.microsoft.com/office/drawing/2014/main" val="574737608"/>
                    </a:ext>
                  </a:extLst>
                </a:gridCol>
                <a:gridCol w="749647">
                  <a:extLst>
                    <a:ext uri="{9D8B030D-6E8A-4147-A177-3AD203B41FA5}">
                      <a16:colId xmlns:a16="http://schemas.microsoft.com/office/drawing/2014/main" val="813655872"/>
                    </a:ext>
                  </a:extLst>
                </a:gridCol>
                <a:gridCol w="749647">
                  <a:extLst>
                    <a:ext uri="{9D8B030D-6E8A-4147-A177-3AD203B41FA5}">
                      <a16:colId xmlns:a16="http://schemas.microsoft.com/office/drawing/2014/main" val="1280400937"/>
                    </a:ext>
                  </a:extLst>
                </a:gridCol>
                <a:gridCol w="749647">
                  <a:extLst>
                    <a:ext uri="{9D8B030D-6E8A-4147-A177-3AD203B41FA5}">
                      <a16:colId xmlns:a16="http://schemas.microsoft.com/office/drawing/2014/main" val="696794148"/>
                    </a:ext>
                  </a:extLst>
                </a:gridCol>
                <a:gridCol w="749647">
                  <a:extLst>
                    <a:ext uri="{9D8B030D-6E8A-4147-A177-3AD203B41FA5}">
                      <a16:colId xmlns:a16="http://schemas.microsoft.com/office/drawing/2014/main" val="1780848825"/>
                    </a:ext>
                  </a:extLst>
                </a:gridCol>
                <a:gridCol w="749647">
                  <a:extLst>
                    <a:ext uri="{9D8B030D-6E8A-4147-A177-3AD203B41FA5}">
                      <a16:colId xmlns:a16="http://schemas.microsoft.com/office/drawing/2014/main" val="2589848172"/>
                    </a:ext>
                  </a:extLst>
                </a:gridCol>
                <a:gridCol w="749647">
                  <a:extLst>
                    <a:ext uri="{9D8B030D-6E8A-4147-A177-3AD203B41FA5}">
                      <a16:colId xmlns:a16="http://schemas.microsoft.com/office/drawing/2014/main" val="1260518248"/>
                    </a:ext>
                  </a:extLst>
                </a:gridCol>
                <a:gridCol w="749647">
                  <a:extLst>
                    <a:ext uri="{9D8B030D-6E8A-4147-A177-3AD203B41FA5}">
                      <a16:colId xmlns:a16="http://schemas.microsoft.com/office/drawing/2014/main" val="2118098657"/>
                    </a:ext>
                  </a:extLst>
                </a:gridCol>
                <a:gridCol w="749647">
                  <a:extLst>
                    <a:ext uri="{9D8B030D-6E8A-4147-A177-3AD203B41FA5}">
                      <a16:colId xmlns:a16="http://schemas.microsoft.com/office/drawing/2014/main" val="2344827093"/>
                    </a:ext>
                  </a:extLst>
                </a:gridCol>
                <a:gridCol w="749647">
                  <a:extLst>
                    <a:ext uri="{9D8B030D-6E8A-4147-A177-3AD203B41FA5}">
                      <a16:colId xmlns:a16="http://schemas.microsoft.com/office/drawing/2014/main" val="1065925064"/>
                    </a:ext>
                  </a:extLst>
                </a:gridCol>
                <a:gridCol w="749647">
                  <a:extLst>
                    <a:ext uri="{9D8B030D-6E8A-4147-A177-3AD203B41FA5}">
                      <a16:colId xmlns:a16="http://schemas.microsoft.com/office/drawing/2014/main" val="154935439"/>
                    </a:ext>
                  </a:extLst>
                </a:gridCol>
                <a:gridCol w="749647">
                  <a:extLst>
                    <a:ext uri="{9D8B030D-6E8A-4147-A177-3AD203B41FA5}">
                      <a16:colId xmlns:a16="http://schemas.microsoft.com/office/drawing/2014/main" val="3082779938"/>
                    </a:ext>
                  </a:extLst>
                </a:gridCol>
              </a:tblGrid>
              <a:tr h="715465">
                <a:tc>
                  <a:txBody>
                    <a:bodyPr/>
                    <a:lstStyle/>
                    <a:p>
                      <a:pPr algn="ctr"/>
                      <a:r>
                        <a:rPr lang="en-GB" sz="1600" b="0" dirty="0">
                          <a:solidFill>
                            <a:schemeClr val="tx1"/>
                          </a:solidFill>
                        </a:rPr>
                        <a:t>1.</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r>
                        <a:rPr lang="en-GB" sz="3200" b="0" dirty="0">
                          <a:solidFill>
                            <a:schemeClr val="tx1"/>
                          </a:solidFill>
                        </a:rPr>
                        <a:t>l</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00"/>
                    </a:solidFill>
                  </a:tcPr>
                </a:tc>
                <a:tc>
                  <a:txBody>
                    <a:bodyPr/>
                    <a:lstStyle/>
                    <a:p>
                      <a:pPr algn="ctr"/>
                      <a:r>
                        <a:rPr lang="en-GB" sz="3200" b="0" dirty="0">
                          <a:solidFill>
                            <a:schemeClr val="tx1"/>
                          </a:solidFill>
                        </a:rPr>
                        <a:t>i</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b</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r</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y</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26421329"/>
                  </a:ext>
                </a:extLst>
              </a:tr>
              <a:tr h="715465">
                <a:tc>
                  <a:txBody>
                    <a:bodyPr/>
                    <a:lstStyle/>
                    <a:p>
                      <a:pPr algn="ctr"/>
                      <a:r>
                        <a:rPr lang="en-GB" sz="1600" b="0" dirty="0">
                          <a:solidFill>
                            <a:schemeClr val="tx1"/>
                          </a:solidFill>
                        </a:rPr>
                        <a:t>2.</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r>
                        <a:rPr lang="en-GB" sz="3200" b="0" dirty="0">
                          <a:solidFill>
                            <a:schemeClr val="tx1"/>
                          </a:solidFill>
                        </a:rPr>
                        <a:t>l</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i</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b</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r</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a</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00"/>
                    </a:solidFill>
                  </a:tcPr>
                </a:tc>
                <a:tc>
                  <a:txBody>
                    <a:bodyPr/>
                    <a:lstStyle/>
                    <a:p>
                      <a:pPr algn="ctr"/>
                      <a:r>
                        <a:rPr lang="en-GB" sz="3200" b="0" dirty="0">
                          <a:solidFill>
                            <a:schemeClr val="tx1"/>
                          </a:solidFill>
                        </a:rPr>
                        <a:t>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extLst>
                  <a:ext uri="{0D108BD9-81ED-4DB2-BD59-A6C34878D82A}">
                    <a16:rowId xmlns:a16="http://schemas.microsoft.com/office/drawing/2014/main" val="3487448360"/>
                  </a:ext>
                </a:extLst>
              </a:tr>
              <a:tr h="715465">
                <a:tc>
                  <a:txBody>
                    <a:bodyPr/>
                    <a:lstStyle/>
                    <a:p>
                      <a:pPr algn="ctr"/>
                      <a:r>
                        <a:rPr lang="en-GB" sz="1600" b="0" dirty="0">
                          <a:solidFill>
                            <a:schemeClr val="tx1"/>
                          </a:solidFill>
                        </a:rPr>
                        <a:t>3.</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r>
                        <a:rPr lang="en-GB" sz="3200" b="0" dirty="0">
                          <a:solidFill>
                            <a:schemeClr val="tx1"/>
                          </a:solidFill>
                        </a:rPr>
                        <a:t>c</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o</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l</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l</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a</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b</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00"/>
                    </a:solidFill>
                  </a:tcPr>
                </a:tc>
                <a:tc>
                  <a:txBody>
                    <a:bodyPr/>
                    <a:lstStyle/>
                    <a:p>
                      <a:pPr algn="ctr"/>
                      <a:r>
                        <a:rPr lang="en-GB" sz="3200" b="0" dirty="0">
                          <a:solidFill>
                            <a:schemeClr val="tx1"/>
                          </a:solidFill>
                        </a:rPr>
                        <a:t>o</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r</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a</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extLst>
                  <a:ext uri="{0D108BD9-81ED-4DB2-BD59-A6C34878D82A}">
                    <a16:rowId xmlns:a16="http://schemas.microsoft.com/office/drawing/2014/main" val="4005103366"/>
                  </a:ext>
                </a:extLst>
              </a:tr>
              <a:tr h="715465">
                <a:tc>
                  <a:txBody>
                    <a:bodyPr/>
                    <a:lstStyle/>
                    <a:p>
                      <a:pPr algn="ctr"/>
                      <a:r>
                        <a:rPr lang="en-GB" sz="1600" b="0" dirty="0">
                          <a:solidFill>
                            <a:schemeClr val="tx1"/>
                          </a:solidFill>
                        </a:rPr>
                        <a:t>4.</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r>
                        <a:rPr lang="en-GB" sz="3200" b="0" dirty="0">
                          <a:solidFill>
                            <a:schemeClr val="tx1"/>
                          </a:solidFill>
                        </a:rPr>
                        <a:t>l</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a</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b</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o</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00"/>
                    </a:solidFill>
                  </a:tcPr>
                </a:tc>
                <a:tc>
                  <a:txBody>
                    <a:bodyPr/>
                    <a:lstStyle/>
                    <a:p>
                      <a:pPr algn="ctr"/>
                      <a:r>
                        <a:rPr lang="en-GB" sz="3200" b="0" dirty="0">
                          <a:solidFill>
                            <a:schemeClr val="tx1"/>
                          </a:solidFill>
                        </a:rPr>
                        <a:t>r</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a</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o</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r</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y</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181369980"/>
                  </a:ext>
                </a:extLst>
              </a:tr>
              <a:tr h="715465">
                <a:tc>
                  <a:txBody>
                    <a:bodyPr/>
                    <a:lstStyle/>
                    <a:p>
                      <a:pPr algn="ctr"/>
                      <a:r>
                        <a:rPr lang="en-GB" sz="1600" b="0" dirty="0">
                          <a:solidFill>
                            <a:schemeClr val="tx1"/>
                          </a:solidFill>
                        </a:rPr>
                        <a:t>5.</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r>
                        <a:rPr lang="en-GB" sz="3200" b="0" dirty="0">
                          <a:solidFill>
                            <a:schemeClr val="tx1"/>
                          </a:solidFill>
                        </a:rPr>
                        <a:t>l</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a</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b</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o</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r</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i</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o</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u</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00"/>
                    </a:solidFill>
                  </a:tcPr>
                </a:tc>
                <a:tc>
                  <a:txBody>
                    <a:bodyPr/>
                    <a:lstStyle/>
                    <a:p>
                      <a:pPr algn="ctr"/>
                      <a:r>
                        <a:rPr lang="en-GB" sz="3200" b="0" dirty="0">
                          <a:solidFill>
                            <a:schemeClr val="tx1"/>
                          </a:solidFill>
                        </a:rPr>
                        <a:t>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extLst>
                  <a:ext uri="{0D108BD9-81ED-4DB2-BD59-A6C34878D82A}">
                    <a16:rowId xmlns:a16="http://schemas.microsoft.com/office/drawing/2014/main" val="3169351235"/>
                  </a:ext>
                </a:extLst>
              </a:tr>
              <a:tr h="715465">
                <a:tc>
                  <a:txBody>
                    <a:bodyPr/>
                    <a:lstStyle/>
                    <a:p>
                      <a:pPr algn="ctr"/>
                      <a:r>
                        <a:rPr lang="en-GB" sz="1600" b="0" dirty="0">
                          <a:solidFill>
                            <a:schemeClr val="tx1"/>
                          </a:solidFill>
                        </a:rPr>
                        <a:t>6.</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r>
                        <a:rPr lang="en-GB" sz="3200" b="0" dirty="0">
                          <a:solidFill>
                            <a:schemeClr val="tx1"/>
                          </a:solidFill>
                        </a:rPr>
                        <a:t>l</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i</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b</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r</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00"/>
                    </a:solidFill>
                  </a:tcPr>
                </a:tc>
                <a:tc>
                  <a:txBody>
                    <a:bodyPr/>
                    <a:lstStyle/>
                    <a:p>
                      <a:pPr algn="ctr"/>
                      <a:r>
                        <a:rPr lang="en-GB" sz="3200" b="0" dirty="0">
                          <a:solidFill>
                            <a:schemeClr val="tx1"/>
                          </a:solidFill>
                        </a:rPr>
                        <a:t>a</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b="0" dirty="0">
                          <a:solidFill>
                            <a:schemeClr val="tx1"/>
                          </a:solidFill>
                        </a:rPr>
                        <a:t>l</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endParaRPr lang="en-GB" sz="3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extLst>
                  <a:ext uri="{0D108BD9-81ED-4DB2-BD59-A6C34878D82A}">
                    <a16:rowId xmlns:a16="http://schemas.microsoft.com/office/drawing/2014/main" val="3752995753"/>
                  </a:ext>
                </a:extLst>
              </a:tr>
            </a:tbl>
          </a:graphicData>
        </a:graphic>
      </p:graphicFrame>
      <p:sp>
        <p:nvSpPr>
          <p:cNvPr id="8" name="Title 1">
            <a:extLst>
              <a:ext uri="{FF2B5EF4-FFF2-40B4-BE49-F238E27FC236}">
                <a16:creationId xmlns:a16="http://schemas.microsoft.com/office/drawing/2014/main" id="{74A9C48B-08AC-8F95-DD06-F0528F44D98C}"/>
              </a:ext>
            </a:extLst>
          </p:cNvPr>
          <p:cNvSpPr txBox="1">
            <a:spLocks/>
          </p:cNvSpPr>
          <p:nvPr/>
        </p:nvSpPr>
        <p:spPr>
          <a:xfrm>
            <a:off x="370597" y="265483"/>
            <a:ext cx="11316578" cy="1770475"/>
          </a:xfrm>
          <a:prstGeom prst="roundRect">
            <a:avLst>
              <a:gd name="adj" fmla="val 21923"/>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lgn="ctr"/>
            <a:r>
              <a:rPr lang="en-GB" dirty="0">
                <a:solidFill>
                  <a:schemeClr val="bg1">
                    <a:lumMod val="95000"/>
                  </a:schemeClr>
                </a:solidFill>
              </a:rPr>
              <a:t>Can you spot the hidden word?</a:t>
            </a:r>
          </a:p>
        </p:txBody>
      </p:sp>
    </p:spTree>
    <p:extLst>
      <p:ext uri="{BB962C8B-B14F-4D97-AF65-F5344CB8AC3E}">
        <p14:creationId xmlns:p14="http://schemas.microsoft.com/office/powerpoint/2010/main" val="40824900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picture containing outdoor, light, outdoor object, day&#10;&#10;Description automatically generated">
            <a:extLst>
              <a:ext uri="{FF2B5EF4-FFF2-40B4-BE49-F238E27FC236}">
                <a16:creationId xmlns:a16="http://schemas.microsoft.com/office/drawing/2014/main" id="{4BEAF348-75AC-314F-C8F0-9A9C6AEAF0A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463" y="-6908"/>
            <a:ext cx="12191999" cy="6858000"/>
          </a:xfrm>
          <a:prstGeom prst="rect">
            <a:avLst/>
          </a:prstGeom>
        </p:spPr>
      </p:pic>
      <p:sp>
        <p:nvSpPr>
          <p:cNvPr id="8" name="Rectangle: Rounded Corners 7">
            <a:extLst>
              <a:ext uri="{FF2B5EF4-FFF2-40B4-BE49-F238E27FC236}">
                <a16:creationId xmlns:a16="http://schemas.microsoft.com/office/drawing/2014/main" id="{EB4FA7BF-C76C-A975-CF70-84A0A83EA8D6}"/>
              </a:ext>
            </a:extLst>
          </p:cNvPr>
          <p:cNvSpPr/>
          <p:nvPr/>
        </p:nvSpPr>
        <p:spPr>
          <a:xfrm>
            <a:off x="2087730" y="1659102"/>
            <a:ext cx="8016536" cy="4136994"/>
          </a:xfrm>
          <a:prstGeom prst="roundRect">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latin typeface="Andika" panose="02000000000000000000" pitchFamily="2" charset="0"/>
            </a:endParaRPr>
          </a:p>
        </p:txBody>
      </p:sp>
      <p:sp>
        <p:nvSpPr>
          <p:cNvPr id="11266" name="Title 1">
            <a:extLst>
              <a:ext uri="{FF2B5EF4-FFF2-40B4-BE49-F238E27FC236}">
                <a16:creationId xmlns:a16="http://schemas.microsoft.com/office/drawing/2014/main" id="{9AFD9B2D-C6E6-FEA9-2F40-C75AC71C59F2}"/>
              </a:ext>
            </a:extLst>
          </p:cNvPr>
          <p:cNvSpPr>
            <a:spLocks noGrp="1"/>
          </p:cNvSpPr>
          <p:nvPr>
            <p:ph type="title"/>
          </p:nvPr>
        </p:nvSpPr>
        <p:spPr>
          <a:xfrm>
            <a:off x="1764144" y="349411"/>
            <a:ext cx="8709891" cy="1613919"/>
          </a:xfrm>
          <a:prstGeom prst="roundRect">
            <a:avLst>
              <a:gd name="adj" fmla="val 50000"/>
            </a:avLst>
          </a:prstGeom>
          <a:solidFill>
            <a:srgbClr val="7030A0"/>
          </a:solidFill>
          <a:effectLst>
            <a:outerShdw blurRad="50800" dist="38100" dir="5400000" algn="t" rotWithShape="0">
              <a:prstClr val="black">
                <a:alpha val="40000"/>
              </a:prstClr>
            </a:outerShdw>
          </a:effectLst>
        </p:spPr>
        <p:txBody>
          <a:bodyPr/>
          <a:lstStyle/>
          <a:p>
            <a:pPr algn="ctr" eaLnBrk="1" hangingPunct="1"/>
            <a:r>
              <a:rPr lang="en-GB" altLang="en-US" sz="2800" dirty="0">
                <a:solidFill>
                  <a:schemeClr val="bg1"/>
                </a:solidFill>
              </a:rPr>
              <a:t>Below are this week’s spellings. </a:t>
            </a:r>
            <a:br>
              <a:rPr lang="en-GB" altLang="en-US" sz="2800" dirty="0">
                <a:solidFill>
                  <a:schemeClr val="bg1"/>
                </a:solidFill>
              </a:rPr>
            </a:br>
            <a:br>
              <a:rPr lang="en-GB" altLang="en-US" sz="2800" dirty="0">
                <a:solidFill>
                  <a:schemeClr val="bg1"/>
                </a:solidFill>
              </a:rPr>
            </a:br>
            <a:r>
              <a:rPr lang="en-GB" altLang="en-US" sz="2800" dirty="0">
                <a:solidFill>
                  <a:schemeClr val="bg1"/>
                </a:solidFill>
              </a:rPr>
              <a:t>You have 2 minutes to memorise all the words!</a:t>
            </a:r>
          </a:p>
        </p:txBody>
      </p:sp>
      <p:sp>
        <p:nvSpPr>
          <p:cNvPr id="11" name="Red Oval">
            <a:extLst>
              <a:ext uri="{FF2B5EF4-FFF2-40B4-BE49-F238E27FC236}">
                <a16:creationId xmlns:a16="http://schemas.microsoft.com/office/drawing/2014/main" id="{D72F35E9-7F8C-5E5C-FB40-45D7D4541A94}"/>
              </a:ext>
            </a:extLst>
          </p:cNvPr>
          <p:cNvSpPr/>
          <p:nvPr/>
        </p:nvSpPr>
        <p:spPr>
          <a:xfrm>
            <a:off x="490175" y="2462640"/>
            <a:ext cx="2547938" cy="2547937"/>
          </a:xfrm>
          <a:prstGeom prst="ellipse">
            <a:avLst/>
          </a:prstGeom>
          <a:solidFill>
            <a:srgbClr val="FF0000"/>
          </a:solidFill>
          <a:ln w="5715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latin typeface="Andika" panose="02000000000000000000" pitchFamily="2" charset="0"/>
            </a:endParaRPr>
          </a:p>
        </p:txBody>
      </p:sp>
      <p:sp>
        <p:nvSpPr>
          <p:cNvPr id="12" name="Amber Oval">
            <a:extLst>
              <a:ext uri="{FF2B5EF4-FFF2-40B4-BE49-F238E27FC236}">
                <a16:creationId xmlns:a16="http://schemas.microsoft.com/office/drawing/2014/main" id="{35496460-D172-C647-0271-13B985D52204}"/>
              </a:ext>
            </a:extLst>
          </p:cNvPr>
          <p:cNvSpPr/>
          <p:nvPr/>
        </p:nvSpPr>
        <p:spPr>
          <a:xfrm>
            <a:off x="490175" y="2462640"/>
            <a:ext cx="2547938" cy="2547937"/>
          </a:xfrm>
          <a:prstGeom prst="ellipse">
            <a:avLst/>
          </a:prstGeom>
          <a:solidFill>
            <a:srgbClr val="FFFF00"/>
          </a:solidFill>
          <a:ln w="5715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latin typeface="Andika" panose="02000000000000000000" pitchFamily="2" charset="0"/>
            </a:endParaRPr>
          </a:p>
        </p:txBody>
      </p:sp>
      <p:sp>
        <p:nvSpPr>
          <p:cNvPr id="13" name="Green Oval">
            <a:extLst>
              <a:ext uri="{FF2B5EF4-FFF2-40B4-BE49-F238E27FC236}">
                <a16:creationId xmlns:a16="http://schemas.microsoft.com/office/drawing/2014/main" id="{84B753FC-7FBA-D534-DD4A-E84D8EAA93CF}"/>
              </a:ext>
            </a:extLst>
          </p:cNvPr>
          <p:cNvSpPr/>
          <p:nvPr/>
        </p:nvSpPr>
        <p:spPr>
          <a:xfrm>
            <a:off x="490175" y="2462640"/>
            <a:ext cx="2547938" cy="2547937"/>
          </a:xfrm>
          <a:prstGeom prst="ellipse">
            <a:avLst/>
          </a:prstGeom>
          <a:solidFill>
            <a:srgbClr val="00B050"/>
          </a:solidFill>
          <a:ln w="5715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latin typeface="Andika" panose="02000000000000000000" pitchFamily="2" charset="0"/>
            </a:endParaRPr>
          </a:p>
        </p:txBody>
      </p:sp>
      <p:sp>
        <p:nvSpPr>
          <p:cNvPr id="14" name="TextBox 13">
            <a:extLst>
              <a:ext uri="{FF2B5EF4-FFF2-40B4-BE49-F238E27FC236}">
                <a16:creationId xmlns:a16="http://schemas.microsoft.com/office/drawing/2014/main" id="{0733FA25-F0D9-C3D5-9CE5-D0312237F061}"/>
              </a:ext>
            </a:extLst>
          </p:cNvPr>
          <p:cNvSpPr txBox="1"/>
          <p:nvPr/>
        </p:nvSpPr>
        <p:spPr>
          <a:xfrm>
            <a:off x="482794" y="5265873"/>
            <a:ext cx="2542686" cy="408623"/>
          </a:xfrm>
          <a:prstGeom prst="roundRect">
            <a:avLst/>
          </a:prstGeom>
          <a:solidFill>
            <a:srgbClr val="FF0000"/>
          </a:solidFill>
          <a:ln w="28575">
            <a:solidFill>
              <a:srgbClr val="FFC000"/>
            </a:solidFill>
          </a:ln>
        </p:spPr>
        <p:txBody>
          <a:bodyPr wrap="square" rtlCol="0">
            <a:spAutoFit/>
          </a:bodyPr>
          <a:lstStyle/>
          <a:p>
            <a:pPr algn="ctr"/>
            <a:r>
              <a:rPr lang="en-GB" dirty="0">
                <a:solidFill>
                  <a:schemeClr val="bg1"/>
                </a:solidFill>
                <a:latin typeface="Andika" panose="02000000000000000000" pitchFamily="2" charset="0"/>
              </a:rPr>
              <a:t>TIME'S UP!</a:t>
            </a:r>
          </a:p>
        </p:txBody>
      </p:sp>
      <p:sp>
        <p:nvSpPr>
          <p:cNvPr id="15" name="Last 60 seconds">
            <a:extLst>
              <a:ext uri="{FF2B5EF4-FFF2-40B4-BE49-F238E27FC236}">
                <a16:creationId xmlns:a16="http://schemas.microsoft.com/office/drawing/2014/main" id="{FD99EF8A-A45B-9CCC-6597-1DB8D3F83C6D}"/>
              </a:ext>
            </a:extLst>
          </p:cNvPr>
          <p:cNvSpPr txBox="1"/>
          <p:nvPr/>
        </p:nvSpPr>
        <p:spPr>
          <a:xfrm>
            <a:off x="482794" y="5265873"/>
            <a:ext cx="2542686" cy="408623"/>
          </a:xfrm>
          <a:prstGeom prst="roundRect">
            <a:avLst/>
          </a:prstGeom>
          <a:solidFill>
            <a:srgbClr val="FFC000"/>
          </a:solidFill>
          <a:ln w="28575">
            <a:solidFill>
              <a:srgbClr val="FFC000"/>
            </a:solidFill>
          </a:ln>
        </p:spPr>
        <p:txBody>
          <a:bodyPr wrap="square" rtlCol="0">
            <a:spAutoFit/>
          </a:bodyPr>
          <a:lstStyle/>
          <a:p>
            <a:pPr algn="ctr"/>
            <a:r>
              <a:rPr lang="en-GB" dirty="0">
                <a:solidFill>
                  <a:schemeClr val="bg1"/>
                </a:solidFill>
                <a:latin typeface="Andika" panose="02000000000000000000" pitchFamily="2" charset="0"/>
              </a:rPr>
              <a:t>Last 60 seconds!</a:t>
            </a:r>
          </a:p>
        </p:txBody>
      </p:sp>
      <p:sp>
        <p:nvSpPr>
          <p:cNvPr id="16" name="Grey Oval">
            <a:extLst>
              <a:ext uri="{FF2B5EF4-FFF2-40B4-BE49-F238E27FC236}">
                <a16:creationId xmlns:a16="http://schemas.microsoft.com/office/drawing/2014/main" id="{853C2272-8768-97A9-18A8-888F909E270A}"/>
              </a:ext>
            </a:extLst>
          </p:cNvPr>
          <p:cNvSpPr/>
          <p:nvPr/>
        </p:nvSpPr>
        <p:spPr>
          <a:xfrm>
            <a:off x="490175" y="2462640"/>
            <a:ext cx="2547938" cy="2547937"/>
          </a:xfrm>
          <a:prstGeom prst="ellipse">
            <a:avLst/>
          </a:prstGeom>
          <a:solidFill>
            <a:schemeClr val="bg1">
              <a:lumMod val="85000"/>
            </a:schemeClr>
          </a:solidFill>
          <a:ln w="5715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latin typeface="Andika" panose="02000000000000000000" pitchFamily="2" charset="0"/>
            </a:endParaRPr>
          </a:p>
        </p:txBody>
      </p:sp>
      <p:sp>
        <p:nvSpPr>
          <p:cNvPr id="17" name="Oval 16">
            <a:extLst>
              <a:ext uri="{FF2B5EF4-FFF2-40B4-BE49-F238E27FC236}">
                <a16:creationId xmlns:a16="http://schemas.microsoft.com/office/drawing/2014/main" id="{E83CB84C-E34D-0448-A9CC-07FC1408D5B1}"/>
              </a:ext>
            </a:extLst>
          </p:cNvPr>
          <p:cNvSpPr/>
          <p:nvPr/>
        </p:nvSpPr>
        <p:spPr>
          <a:xfrm>
            <a:off x="1718505" y="3697668"/>
            <a:ext cx="100806" cy="101275"/>
          </a:xfrm>
          <a:prstGeom prst="ellipse">
            <a:avLst/>
          </a:prstGeom>
          <a:solidFill>
            <a:schemeClr val="tx1"/>
          </a:solidFill>
          <a:ln w="9525">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latin typeface="Andika" panose="02000000000000000000" pitchFamily="2" charset="0"/>
            </a:endParaRPr>
          </a:p>
        </p:txBody>
      </p:sp>
      <p:cxnSp>
        <p:nvCxnSpPr>
          <p:cNvPr id="18" name="Straight Connector 17">
            <a:extLst>
              <a:ext uri="{FF2B5EF4-FFF2-40B4-BE49-F238E27FC236}">
                <a16:creationId xmlns:a16="http://schemas.microsoft.com/office/drawing/2014/main" id="{BB6C0622-3F28-23FD-02B7-327E3B130303}"/>
              </a:ext>
            </a:extLst>
          </p:cNvPr>
          <p:cNvCxnSpPr>
            <a:cxnSpLocks/>
            <a:stCxn id="16" idx="0"/>
          </p:cNvCxnSpPr>
          <p:nvPr/>
        </p:nvCxnSpPr>
        <p:spPr>
          <a:xfrm flipH="1">
            <a:off x="1758892" y="2462640"/>
            <a:ext cx="5252" cy="221463"/>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0EE8C518-79C1-5C3A-AB0E-1CE40FC29C7A}"/>
              </a:ext>
            </a:extLst>
          </p:cNvPr>
          <p:cNvCxnSpPr/>
          <p:nvPr/>
        </p:nvCxnSpPr>
        <p:spPr>
          <a:xfrm>
            <a:off x="1765745" y="4771950"/>
            <a:ext cx="0" cy="235911"/>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98E95382-8E4E-2026-733F-E8AD72CFC8B6}"/>
              </a:ext>
            </a:extLst>
          </p:cNvPr>
          <p:cNvCxnSpPr>
            <a:cxnSpLocks/>
          </p:cNvCxnSpPr>
          <p:nvPr/>
        </p:nvCxnSpPr>
        <p:spPr>
          <a:xfrm>
            <a:off x="2360107" y="4563714"/>
            <a:ext cx="150648" cy="205515"/>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8DD6280A-1CFA-85DB-3727-F98847870236}"/>
              </a:ext>
            </a:extLst>
          </p:cNvPr>
          <p:cNvCxnSpPr>
            <a:cxnSpLocks/>
          </p:cNvCxnSpPr>
          <p:nvPr/>
        </p:nvCxnSpPr>
        <p:spPr>
          <a:xfrm>
            <a:off x="1037054" y="2679893"/>
            <a:ext cx="150648" cy="205515"/>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F089189-6690-E4D6-6204-449D6B2C3844}"/>
              </a:ext>
            </a:extLst>
          </p:cNvPr>
          <p:cNvCxnSpPr>
            <a:cxnSpLocks/>
          </p:cNvCxnSpPr>
          <p:nvPr/>
        </p:nvCxnSpPr>
        <p:spPr>
          <a:xfrm>
            <a:off x="621849" y="3173629"/>
            <a:ext cx="233574" cy="119069"/>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F54D2ABD-7806-9C4B-36F9-F5E9F1F83C6F}"/>
              </a:ext>
            </a:extLst>
          </p:cNvPr>
          <p:cNvCxnSpPr>
            <a:cxnSpLocks/>
          </p:cNvCxnSpPr>
          <p:nvPr/>
        </p:nvCxnSpPr>
        <p:spPr>
          <a:xfrm>
            <a:off x="2658523" y="4202338"/>
            <a:ext cx="233574" cy="119069"/>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26255080-97FA-CB0E-4DF0-539043575C14}"/>
              </a:ext>
            </a:extLst>
          </p:cNvPr>
          <p:cNvCxnSpPr>
            <a:cxnSpLocks/>
          </p:cNvCxnSpPr>
          <p:nvPr/>
        </p:nvCxnSpPr>
        <p:spPr>
          <a:xfrm>
            <a:off x="2790867" y="3734977"/>
            <a:ext cx="241994" cy="0"/>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6592D1DE-8A56-F442-A1B0-C44D5C40CC43}"/>
              </a:ext>
            </a:extLst>
          </p:cNvPr>
          <p:cNvCxnSpPr>
            <a:cxnSpLocks/>
          </p:cNvCxnSpPr>
          <p:nvPr/>
        </p:nvCxnSpPr>
        <p:spPr>
          <a:xfrm>
            <a:off x="491776" y="3756606"/>
            <a:ext cx="241994" cy="0"/>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F6888856-56C0-8477-BD6C-1AD182C79E34}"/>
              </a:ext>
            </a:extLst>
          </p:cNvPr>
          <p:cNvCxnSpPr>
            <a:cxnSpLocks/>
          </p:cNvCxnSpPr>
          <p:nvPr/>
        </p:nvCxnSpPr>
        <p:spPr>
          <a:xfrm flipV="1">
            <a:off x="2711601" y="3187679"/>
            <a:ext cx="200263" cy="105019"/>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48D72DD-36E5-E640-076D-2D3ABD490757}"/>
              </a:ext>
            </a:extLst>
          </p:cNvPr>
          <p:cNvCxnSpPr>
            <a:cxnSpLocks/>
          </p:cNvCxnSpPr>
          <p:nvPr/>
        </p:nvCxnSpPr>
        <p:spPr>
          <a:xfrm flipV="1">
            <a:off x="651616" y="4218734"/>
            <a:ext cx="200263" cy="105019"/>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sp>
        <p:nvSpPr>
          <p:cNvPr id="28" name="Go 30 seconds">
            <a:extLst>
              <a:ext uri="{FF2B5EF4-FFF2-40B4-BE49-F238E27FC236}">
                <a16:creationId xmlns:a16="http://schemas.microsoft.com/office/drawing/2014/main" id="{266C9D33-8551-FD3E-5C5F-6D9C5EDE0CA8}"/>
              </a:ext>
            </a:extLst>
          </p:cNvPr>
          <p:cNvSpPr txBox="1"/>
          <p:nvPr/>
        </p:nvSpPr>
        <p:spPr>
          <a:xfrm>
            <a:off x="482794" y="5265873"/>
            <a:ext cx="2542686" cy="408623"/>
          </a:xfrm>
          <a:prstGeom prst="roundRect">
            <a:avLst/>
          </a:prstGeom>
          <a:solidFill>
            <a:srgbClr val="00B050"/>
          </a:solidFill>
          <a:ln w="28575">
            <a:solidFill>
              <a:srgbClr val="FFC000"/>
            </a:solidFill>
          </a:ln>
        </p:spPr>
        <p:txBody>
          <a:bodyPr wrap="square" rtlCol="0">
            <a:spAutoFit/>
          </a:bodyPr>
          <a:lstStyle/>
          <a:p>
            <a:pPr algn="ctr"/>
            <a:r>
              <a:rPr lang="en-GB" dirty="0">
                <a:solidFill>
                  <a:schemeClr val="bg1"/>
                </a:solidFill>
                <a:latin typeface="Andika" panose="02000000000000000000" pitchFamily="2" charset="0"/>
              </a:rPr>
              <a:t>GO!</a:t>
            </a:r>
          </a:p>
        </p:txBody>
      </p:sp>
      <p:cxnSp>
        <p:nvCxnSpPr>
          <p:cNvPr id="29" name="Straight Connector 28">
            <a:extLst>
              <a:ext uri="{FF2B5EF4-FFF2-40B4-BE49-F238E27FC236}">
                <a16:creationId xmlns:a16="http://schemas.microsoft.com/office/drawing/2014/main" id="{EF314AF3-30E4-2904-6AC1-244F4912B2CC}"/>
              </a:ext>
            </a:extLst>
          </p:cNvPr>
          <p:cNvCxnSpPr>
            <a:cxnSpLocks/>
          </p:cNvCxnSpPr>
          <p:nvPr/>
        </p:nvCxnSpPr>
        <p:spPr>
          <a:xfrm flipV="1">
            <a:off x="1012246" y="4563714"/>
            <a:ext cx="126308" cy="175958"/>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C947673E-4B59-E5BD-689E-6D7DC482B43E}"/>
              </a:ext>
            </a:extLst>
          </p:cNvPr>
          <p:cNvCxnSpPr>
            <a:cxnSpLocks/>
          </p:cNvCxnSpPr>
          <p:nvPr/>
        </p:nvCxnSpPr>
        <p:spPr>
          <a:xfrm flipV="1">
            <a:off x="2415756" y="2721390"/>
            <a:ext cx="126308" cy="175958"/>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grpSp>
        <p:nvGrpSpPr>
          <p:cNvPr id="31" name="Group 30">
            <a:extLst>
              <a:ext uri="{FF2B5EF4-FFF2-40B4-BE49-F238E27FC236}">
                <a16:creationId xmlns:a16="http://schemas.microsoft.com/office/drawing/2014/main" id="{EC00E6AB-3868-1159-C0D1-FAFC6E49BBFE}"/>
              </a:ext>
            </a:extLst>
          </p:cNvPr>
          <p:cNvGrpSpPr>
            <a:grpSpLocks/>
          </p:cNvGrpSpPr>
          <p:nvPr/>
        </p:nvGrpSpPr>
        <p:grpSpPr bwMode="auto">
          <a:xfrm>
            <a:off x="1764973" y="2652500"/>
            <a:ext cx="7938" cy="2208212"/>
            <a:chOff x="6948614" y="3503140"/>
            <a:chExt cx="7930" cy="2208694"/>
          </a:xfrm>
        </p:grpSpPr>
        <p:cxnSp>
          <p:nvCxnSpPr>
            <p:cNvPr id="32" name="Straight Connector 31">
              <a:extLst>
                <a:ext uri="{FF2B5EF4-FFF2-40B4-BE49-F238E27FC236}">
                  <a16:creationId xmlns:a16="http://schemas.microsoft.com/office/drawing/2014/main" id="{CB5077A3-D261-E3D5-4235-9245AFB91066}"/>
                </a:ext>
              </a:extLst>
            </p:cNvPr>
            <p:cNvCxnSpPr/>
            <p:nvPr/>
          </p:nvCxnSpPr>
          <p:spPr>
            <a:xfrm>
              <a:off x="6948614" y="3503140"/>
              <a:ext cx="4758" cy="1105141"/>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4250247F-F6DF-FB22-0ACC-1015759D93E2}"/>
                </a:ext>
              </a:extLst>
            </p:cNvPr>
            <p:cNvCxnSpPr/>
            <p:nvPr/>
          </p:nvCxnSpPr>
          <p:spPr>
            <a:xfrm>
              <a:off x="6951786" y="4606693"/>
              <a:ext cx="4758" cy="1105141"/>
            </a:xfrm>
            <a:prstGeom prst="line">
              <a:avLst/>
            </a:prstGeom>
            <a:ln w="38100">
              <a:solidFill>
                <a:schemeClr val="accent3">
                  <a:lumMod val="75000"/>
                  <a:alpha val="0"/>
                </a:schemeClr>
              </a:solidFill>
            </a:ln>
          </p:spPr>
          <p:style>
            <a:lnRef idx="1">
              <a:schemeClr val="accent1"/>
            </a:lnRef>
            <a:fillRef idx="0">
              <a:schemeClr val="accent1"/>
            </a:fillRef>
            <a:effectRef idx="0">
              <a:schemeClr val="accent1"/>
            </a:effectRef>
            <a:fontRef idx="minor">
              <a:schemeClr val="tx1"/>
            </a:fontRef>
          </p:style>
        </p:cxnSp>
      </p:grpSp>
      <p:sp>
        <p:nvSpPr>
          <p:cNvPr id="34" name="2 minutes start">
            <a:extLst>
              <a:ext uri="{FF2B5EF4-FFF2-40B4-BE49-F238E27FC236}">
                <a16:creationId xmlns:a16="http://schemas.microsoft.com/office/drawing/2014/main" id="{1D5ECD7B-9640-D2A9-4D33-2DC74BD3103E}"/>
              </a:ext>
            </a:extLst>
          </p:cNvPr>
          <p:cNvSpPr txBox="1"/>
          <p:nvPr/>
        </p:nvSpPr>
        <p:spPr>
          <a:xfrm>
            <a:off x="482794" y="5265873"/>
            <a:ext cx="2542686" cy="408623"/>
          </a:xfrm>
          <a:prstGeom prst="roundRect">
            <a:avLst/>
          </a:prstGeom>
          <a:solidFill>
            <a:srgbClr val="7030A0"/>
          </a:solidFill>
          <a:ln w="28575">
            <a:solidFill>
              <a:srgbClr val="FFC000"/>
            </a:solidFill>
          </a:ln>
        </p:spPr>
        <p:txBody>
          <a:bodyPr wrap="square" rtlCol="0">
            <a:spAutoFit/>
          </a:bodyPr>
          <a:lstStyle/>
          <a:p>
            <a:pPr algn="ctr"/>
            <a:r>
              <a:rPr lang="en-GB" dirty="0">
                <a:solidFill>
                  <a:schemeClr val="bg1"/>
                </a:solidFill>
                <a:latin typeface="Andika" panose="02000000000000000000" pitchFamily="2" charset="0"/>
              </a:rPr>
              <a:t>Start</a:t>
            </a:r>
          </a:p>
        </p:txBody>
      </p:sp>
      <p:sp>
        <p:nvSpPr>
          <p:cNvPr id="35" name="TextBox 34">
            <a:extLst>
              <a:ext uri="{FF2B5EF4-FFF2-40B4-BE49-F238E27FC236}">
                <a16:creationId xmlns:a16="http://schemas.microsoft.com/office/drawing/2014/main" id="{13853243-8790-6765-0C33-E8097F076138}"/>
              </a:ext>
            </a:extLst>
          </p:cNvPr>
          <p:cNvSpPr txBox="1"/>
          <p:nvPr/>
        </p:nvSpPr>
        <p:spPr>
          <a:xfrm>
            <a:off x="556040" y="1755224"/>
            <a:ext cx="2417865" cy="510778"/>
          </a:xfrm>
          <a:prstGeom prst="roundRect">
            <a:avLst/>
          </a:prstGeom>
          <a:solidFill>
            <a:srgbClr val="FFC000"/>
          </a:solidFill>
        </p:spPr>
        <p:txBody>
          <a:bodyPr wrap="square" rtlCol="0">
            <a:spAutoFit/>
          </a:bodyPr>
          <a:lstStyle/>
          <a:p>
            <a:pPr algn="ctr"/>
            <a:r>
              <a:rPr lang="en-GB" sz="2400" dirty="0">
                <a:solidFill>
                  <a:schemeClr val="bg1"/>
                </a:solidFill>
                <a:latin typeface="Andika" panose="02000000000000000000" pitchFamily="2" charset="0"/>
              </a:rPr>
              <a:t>2 Minute Timer</a:t>
            </a:r>
          </a:p>
        </p:txBody>
      </p:sp>
      <p:pic>
        <p:nvPicPr>
          <p:cNvPr id="36" name="Picture 35" descr="Icon&#10;&#10;Description automatically generated">
            <a:extLst>
              <a:ext uri="{FF2B5EF4-FFF2-40B4-BE49-F238E27FC236}">
                <a16:creationId xmlns:a16="http://schemas.microsoft.com/office/drawing/2014/main" id="{EF093177-224D-CD3F-4504-48983DBD58C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014867" y="1473743"/>
            <a:ext cx="2852281" cy="4811941"/>
          </a:xfrm>
          <a:prstGeom prst="rect">
            <a:avLst/>
          </a:prstGeom>
        </p:spPr>
      </p:pic>
      <p:sp>
        <p:nvSpPr>
          <p:cNvPr id="3" name="Rectangle 2">
            <a:extLst>
              <a:ext uri="{FF2B5EF4-FFF2-40B4-BE49-F238E27FC236}">
                <a16:creationId xmlns:a16="http://schemas.microsoft.com/office/drawing/2014/main" id="{7C99825D-3804-E9B0-7854-FFDEE9F41610}"/>
              </a:ext>
            </a:extLst>
          </p:cNvPr>
          <p:cNvSpPr>
            <a:spLocks noChangeArrowheads="1"/>
          </p:cNvSpPr>
          <p:nvPr/>
        </p:nvSpPr>
        <p:spPr bwMode="auto">
          <a:xfrm>
            <a:off x="3064134" y="2469860"/>
            <a:ext cx="3267562" cy="26735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72000" rIns="0" bIns="72000">
            <a:spAutoFit/>
          </a:bodyPr>
          <a:lstStyle>
            <a:lvl1pPr>
              <a:lnSpc>
                <a:spcPct val="90000"/>
              </a:lnSpc>
              <a:spcBef>
                <a:spcPts val="1000"/>
              </a:spcBef>
              <a:buFont typeface="Arial" panose="020B0604020202020204" pitchFamily="34" charset="0"/>
              <a:buChar char="•"/>
              <a:defRPr>
                <a:solidFill>
                  <a:srgbClr val="1C1C1C"/>
                </a:solidFill>
                <a:latin typeface="Twinkl" pitchFamily="2" charset="0"/>
                <a:ea typeface="Sassoon Infant Rg" pitchFamily="50" charset="0"/>
                <a:cs typeface="Sassoon Infant Rg" pitchFamily="50" charset="0"/>
              </a:defRPr>
            </a:lvl1pPr>
            <a:lvl2pPr marL="742950" indent="-285750">
              <a:lnSpc>
                <a:spcPct val="90000"/>
              </a:lnSpc>
              <a:spcBef>
                <a:spcPts val="500"/>
              </a:spcBef>
              <a:buFont typeface="Arial" panose="020B0604020202020204" pitchFamily="34" charset="0"/>
              <a:buChar char="•"/>
              <a:defRPr sz="1600">
                <a:solidFill>
                  <a:srgbClr val="1C1C1C"/>
                </a:solidFill>
                <a:latin typeface="Twinkl" pitchFamily="2" charset="0"/>
                <a:ea typeface="Sassoon Infant Rg" pitchFamily="50" charset="0"/>
                <a:cs typeface="Sassoon Infant Rg" pitchFamily="50" charset="0"/>
              </a:defRPr>
            </a:lvl2pPr>
            <a:lvl3pPr marL="11430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3pPr>
            <a:lvl4pPr marL="16002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4pPr>
            <a:lvl5pPr marL="20574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9pPr>
          </a:lstStyle>
          <a:p>
            <a:pPr>
              <a:lnSpc>
                <a:spcPct val="150000"/>
              </a:lnSpc>
              <a:spcBef>
                <a:spcPct val="0"/>
              </a:spcBef>
              <a:buNone/>
            </a:pPr>
            <a:r>
              <a:rPr lang="en-GB" altLang="en-US" sz="2800" dirty="0">
                <a:solidFill>
                  <a:schemeClr val="tx1"/>
                </a:solidFill>
                <a:latin typeface="+mn-lt"/>
              </a:rPr>
              <a:t>1.	labour</a:t>
            </a:r>
          </a:p>
          <a:p>
            <a:pPr>
              <a:lnSpc>
                <a:spcPct val="150000"/>
              </a:lnSpc>
              <a:spcBef>
                <a:spcPct val="0"/>
              </a:spcBef>
              <a:buNone/>
            </a:pPr>
            <a:r>
              <a:rPr lang="en-GB" altLang="en-US" sz="2800" dirty="0">
                <a:solidFill>
                  <a:schemeClr val="tx1"/>
                </a:solidFill>
                <a:latin typeface="+mn-lt"/>
              </a:rPr>
              <a:t>2.	laboratory</a:t>
            </a:r>
          </a:p>
          <a:p>
            <a:pPr>
              <a:lnSpc>
                <a:spcPct val="150000"/>
              </a:lnSpc>
              <a:spcBef>
                <a:spcPct val="0"/>
              </a:spcBef>
              <a:buNone/>
            </a:pPr>
            <a:r>
              <a:rPr lang="en-GB" altLang="en-US" sz="2800" dirty="0">
                <a:solidFill>
                  <a:schemeClr val="tx1"/>
                </a:solidFill>
                <a:latin typeface="+mn-lt"/>
              </a:rPr>
              <a:t>3.	laborious</a:t>
            </a:r>
          </a:p>
          <a:p>
            <a:pPr>
              <a:lnSpc>
                <a:spcPct val="150000"/>
              </a:lnSpc>
              <a:spcBef>
                <a:spcPct val="0"/>
              </a:spcBef>
              <a:buNone/>
            </a:pPr>
            <a:r>
              <a:rPr lang="en-GB" altLang="en-US" sz="2800" dirty="0">
                <a:solidFill>
                  <a:schemeClr val="tx1"/>
                </a:solidFill>
                <a:latin typeface="+mn-lt"/>
              </a:rPr>
              <a:t>4.	collaborate</a:t>
            </a:r>
          </a:p>
        </p:txBody>
      </p:sp>
      <p:sp>
        <p:nvSpPr>
          <p:cNvPr id="5" name="Rectangle 4">
            <a:extLst>
              <a:ext uri="{FF2B5EF4-FFF2-40B4-BE49-F238E27FC236}">
                <a16:creationId xmlns:a16="http://schemas.microsoft.com/office/drawing/2014/main" id="{00DBB2C3-8398-5300-86D9-7E063FDEBE6D}"/>
              </a:ext>
            </a:extLst>
          </p:cNvPr>
          <p:cNvSpPr>
            <a:spLocks noChangeArrowheads="1"/>
          </p:cNvSpPr>
          <p:nvPr/>
        </p:nvSpPr>
        <p:spPr bwMode="auto">
          <a:xfrm>
            <a:off x="6610094" y="2469860"/>
            <a:ext cx="3267562" cy="20272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72000" rIns="0" bIns="72000">
            <a:spAutoFit/>
          </a:bodyPr>
          <a:lstStyle>
            <a:lvl1pPr>
              <a:lnSpc>
                <a:spcPct val="90000"/>
              </a:lnSpc>
              <a:spcBef>
                <a:spcPts val="1000"/>
              </a:spcBef>
              <a:buFont typeface="Arial" panose="020B0604020202020204" pitchFamily="34" charset="0"/>
              <a:buChar char="•"/>
              <a:defRPr>
                <a:solidFill>
                  <a:srgbClr val="1C1C1C"/>
                </a:solidFill>
                <a:latin typeface="Twinkl" pitchFamily="2" charset="0"/>
                <a:ea typeface="Sassoon Infant Rg" pitchFamily="50" charset="0"/>
                <a:cs typeface="Sassoon Infant Rg" pitchFamily="50" charset="0"/>
              </a:defRPr>
            </a:lvl1pPr>
            <a:lvl2pPr marL="742950" indent="-285750">
              <a:lnSpc>
                <a:spcPct val="90000"/>
              </a:lnSpc>
              <a:spcBef>
                <a:spcPts val="500"/>
              </a:spcBef>
              <a:buFont typeface="Arial" panose="020B0604020202020204" pitchFamily="34" charset="0"/>
              <a:buChar char="•"/>
              <a:defRPr sz="1600">
                <a:solidFill>
                  <a:srgbClr val="1C1C1C"/>
                </a:solidFill>
                <a:latin typeface="Twinkl" pitchFamily="2" charset="0"/>
                <a:ea typeface="Sassoon Infant Rg" pitchFamily="50" charset="0"/>
                <a:cs typeface="Sassoon Infant Rg" pitchFamily="50" charset="0"/>
              </a:defRPr>
            </a:lvl2pPr>
            <a:lvl3pPr marL="11430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3pPr>
            <a:lvl4pPr marL="16002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4pPr>
            <a:lvl5pPr marL="20574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9pPr>
          </a:lstStyle>
          <a:p>
            <a:pPr>
              <a:lnSpc>
                <a:spcPct val="150000"/>
              </a:lnSpc>
              <a:spcBef>
                <a:spcPct val="0"/>
              </a:spcBef>
              <a:buNone/>
            </a:pPr>
            <a:r>
              <a:rPr lang="en-GB" altLang="en-US" sz="2800" dirty="0">
                <a:solidFill>
                  <a:schemeClr val="tx1"/>
                </a:solidFill>
                <a:latin typeface="+mn-lt"/>
              </a:rPr>
              <a:t>5.	liberate</a:t>
            </a:r>
          </a:p>
          <a:p>
            <a:pPr>
              <a:lnSpc>
                <a:spcPct val="150000"/>
              </a:lnSpc>
              <a:spcBef>
                <a:spcPct val="0"/>
              </a:spcBef>
              <a:buNone/>
            </a:pPr>
            <a:r>
              <a:rPr lang="en-GB" altLang="en-US" sz="2800" dirty="0">
                <a:solidFill>
                  <a:schemeClr val="tx1"/>
                </a:solidFill>
                <a:latin typeface="+mn-lt"/>
              </a:rPr>
              <a:t>6.	liberty</a:t>
            </a:r>
          </a:p>
          <a:p>
            <a:pPr>
              <a:lnSpc>
                <a:spcPct val="150000"/>
              </a:lnSpc>
              <a:spcBef>
                <a:spcPct val="0"/>
              </a:spcBef>
              <a:buNone/>
            </a:pPr>
            <a:r>
              <a:rPr lang="en-GB" altLang="en-US" sz="2800" dirty="0">
                <a:solidFill>
                  <a:schemeClr val="tx1"/>
                </a:solidFill>
                <a:latin typeface="+mn-lt"/>
              </a:rPr>
              <a:t>7.	liberal</a:t>
            </a:r>
          </a:p>
        </p:txBody>
      </p:sp>
      <p:sp>
        <p:nvSpPr>
          <p:cNvPr id="2" name="TextBox 1">
            <a:extLst>
              <a:ext uri="{FF2B5EF4-FFF2-40B4-BE49-F238E27FC236}">
                <a16:creationId xmlns:a16="http://schemas.microsoft.com/office/drawing/2014/main" id="{A50804E1-9632-0DE2-F975-50E838C3CD07}"/>
              </a:ext>
            </a:extLst>
          </p:cNvPr>
          <p:cNvSpPr txBox="1"/>
          <p:nvPr/>
        </p:nvSpPr>
        <p:spPr>
          <a:xfrm>
            <a:off x="2969531" y="1919224"/>
            <a:ext cx="6414709" cy="4171355"/>
          </a:xfrm>
          <a:prstGeom prst="roundRect">
            <a:avLst/>
          </a:prstGeom>
          <a:solidFill>
            <a:srgbClr val="00B050"/>
          </a:solidFill>
          <a:ln w="57150">
            <a:solidFill>
              <a:schemeClr val="bg1">
                <a:lumMod val="65000"/>
              </a:schemeClr>
            </a:solidFill>
          </a:ln>
          <a:effectLst>
            <a:outerShdw blurRad="63500" sx="102000" sy="102000" algn="ctr" rotWithShape="0">
              <a:prstClr val="black">
                <a:alpha val="40000"/>
              </a:prstClr>
            </a:outerShdw>
          </a:effectLst>
        </p:spPr>
        <p:txBody>
          <a:bodyPr wrap="square" rtlCol="0" anchor="ctr">
            <a:spAutoFit/>
          </a:bodyPr>
          <a:lstStyle/>
          <a:p>
            <a:pPr algn="ctr"/>
            <a:r>
              <a:rPr lang="en-GB" sz="23900" dirty="0">
                <a:solidFill>
                  <a:schemeClr val="bg1"/>
                </a:solidFill>
                <a:latin typeface="Andika" panose="02000000000000000000" pitchFamily="2" charset="0"/>
              </a:rPr>
              <a:t>GO!</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2"/>
                                        </p:tgtEl>
                                      </p:cBhvr>
                                    </p:animEffect>
                                    <p:set>
                                      <p:cBhvr>
                                        <p:cTn id="7" dur="1" fill="hold">
                                          <p:stCondLst>
                                            <p:cond delay="499"/>
                                          </p:stCondLst>
                                        </p:cTn>
                                        <p:tgtEl>
                                          <p:spTgt spid="2"/>
                                        </p:tgtEl>
                                        <p:attrNameLst>
                                          <p:attrName>style.visibility</p:attrName>
                                        </p:attrNameLst>
                                      </p:cBhvr>
                                      <p:to>
                                        <p:strVal val="hidden"/>
                                      </p:to>
                                    </p:set>
                                  </p:childTnLst>
                                </p:cTn>
                              </p:par>
                            </p:childTnLst>
                          </p:cTn>
                        </p:par>
                        <p:par>
                          <p:cTn id="8" fill="hold">
                            <p:stCondLst>
                              <p:cond delay="500"/>
                            </p:stCondLst>
                            <p:childTnLst>
                              <p:par>
                                <p:cTn id="9" presetID="8" presetClass="emph" presetSubtype="0" fill="hold" nodeType="afterEffect">
                                  <p:stCondLst>
                                    <p:cond delay="0"/>
                                  </p:stCondLst>
                                  <p:childTnLst>
                                    <p:animRot by="43200000">
                                      <p:cBhvr>
                                        <p:cTn id="10" dur="120000" fill="hold"/>
                                        <p:tgtEl>
                                          <p:spTgt spid="31"/>
                                        </p:tgtEl>
                                        <p:attrNameLst>
                                          <p:attrName>r</p:attrName>
                                        </p:attrNameLst>
                                      </p:cBhvr>
                                    </p:animRot>
                                  </p:childTnLst>
                                </p:cTn>
                              </p:par>
                              <p:par>
                                <p:cTn id="11" presetID="1" presetClass="exit" presetSubtype="0" fill="hold" grpId="0" nodeType="withEffect">
                                  <p:stCondLst>
                                    <p:cond delay="0"/>
                                  </p:stCondLst>
                                  <p:childTnLst>
                                    <p:set>
                                      <p:cBhvr>
                                        <p:cTn id="12" dur="1" fill="hold">
                                          <p:stCondLst>
                                            <p:cond delay="0"/>
                                          </p:stCondLst>
                                        </p:cTn>
                                        <p:tgtEl>
                                          <p:spTgt spid="16"/>
                                        </p:tgtEl>
                                        <p:attrNameLst>
                                          <p:attrName>style.visibility</p:attrName>
                                        </p:attrNameLst>
                                      </p:cBhvr>
                                      <p:to>
                                        <p:strVal val="hidden"/>
                                      </p:to>
                                    </p:set>
                                  </p:childTnLst>
                                </p:cTn>
                              </p:par>
                              <p:par>
                                <p:cTn id="13" presetID="10" presetClass="exit" presetSubtype="0" fill="hold" grpId="0" nodeType="withEffect">
                                  <p:stCondLst>
                                    <p:cond delay="0"/>
                                  </p:stCondLst>
                                  <p:childTnLst>
                                    <p:animEffect transition="out" filter="fade">
                                      <p:cBhvr>
                                        <p:cTn id="14" dur="500"/>
                                        <p:tgtEl>
                                          <p:spTgt spid="34"/>
                                        </p:tgtEl>
                                      </p:cBhvr>
                                    </p:animEffect>
                                    <p:set>
                                      <p:cBhvr>
                                        <p:cTn id="15" dur="1" fill="hold">
                                          <p:stCondLst>
                                            <p:cond delay="499"/>
                                          </p:stCondLst>
                                        </p:cTn>
                                        <p:tgtEl>
                                          <p:spTgt spid="34"/>
                                        </p:tgtEl>
                                        <p:attrNameLst>
                                          <p:attrName>style.visibility</p:attrName>
                                        </p:attrNameLst>
                                      </p:cBhvr>
                                      <p:to>
                                        <p:strVal val="hidden"/>
                                      </p:to>
                                    </p:set>
                                  </p:childTnLst>
                                </p:cTn>
                              </p:par>
                              <p:par>
                                <p:cTn id="16" presetID="10" presetClass="exit" presetSubtype="0" fill="hold" grpId="0" nodeType="withEffect">
                                  <p:stCondLst>
                                    <p:cond delay="119900"/>
                                  </p:stCondLst>
                                  <p:childTnLst>
                                    <p:animEffect transition="out" filter="fade">
                                      <p:cBhvr>
                                        <p:cTn id="17" dur="500"/>
                                        <p:tgtEl>
                                          <p:spTgt spid="15"/>
                                        </p:tgtEl>
                                      </p:cBhvr>
                                    </p:animEffect>
                                    <p:set>
                                      <p:cBhvr>
                                        <p:cTn id="18" dur="1" fill="hold">
                                          <p:stCondLst>
                                            <p:cond delay="499"/>
                                          </p:stCondLst>
                                        </p:cTn>
                                        <p:tgtEl>
                                          <p:spTgt spid="15"/>
                                        </p:tgtEl>
                                        <p:attrNameLst>
                                          <p:attrName>style.visibility</p:attrName>
                                        </p:attrNameLst>
                                      </p:cBhvr>
                                      <p:to>
                                        <p:strVal val="hidden"/>
                                      </p:to>
                                    </p:set>
                                  </p:childTnLst>
                                </p:cTn>
                              </p:par>
                              <p:par>
                                <p:cTn id="19" presetID="10" presetClass="exit" presetSubtype="0" fill="hold" grpId="0" nodeType="withEffect">
                                  <p:stCondLst>
                                    <p:cond delay="60000"/>
                                  </p:stCondLst>
                                  <p:childTnLst>
                                    <p:animEffect transition="out" filter="fade">
                                      <p:cBhvr>
                                        <p:cTn id="20" dur="500"/>
                                        <p:tgtEl>
                                          <p:spTgt spid="28"/>
                                        </p:tgtEl>
                                      </p:cBhvr>
                                    </p:animEffect>
                                    <p:set>
                                      <p:cBhvr>
                                        <p:cTn id="21" dur="1" fill="hold">
                                          <p:stCondLst>
                                            <p:cond delay="499"/>
                                          </p:stCondLst>
                                        </p:cTn>
                                        <p:tgtEl>
                                          <p:spTgt spid="28"/>
                                        </p:tgtEl>
                                        <p:attrNameLst>
                                          <p:attrName>style.visibility</p:attrName>
                                        </p:attrNameLst>
                                      </p:cBhvr>
                                      <p:to>
                                        <p:strVal val="hidden"/>
                                      </p:to>
                                    </p:set>
                                  </p:childTnLst>
                                </p:cTn>
                              </p:par>
                              <p:par>
                                <p:cTn id="22" presetID="1" presetClass="exit" presetSubtype="0" fill="hold" grpId="0" nodeType="withEffect">
                                  <p:stCondLst>
                                    <p:cond delay="60600"/>
                                  </p:stCondLst>
                                  <p:childTnLst>
                                    <p:set>
                                      <p:cBhvr>
                                        <p:cTn id="23" dur="1" fill="hold">
                                          <p:stCondLst>
                                            <p:cond delay="0"/>
                                          </p:stCondLst>
                                        </p:cTn>
                                        <p:tgtEl>
                                          <p:spTgt spid="13"/>
                                        </p:tgtEl>
                                        <p:attrNameLst>
                                          <p:attrName>style.visibility</p:attrName>
                                        </p:attrNameLst>
                                      </p:cBhvr>
                                      <p:to>
                                        <p:strVal val="hidden"/>
                                      </p:to>
                                    </p:set>
                                  </p:childTnLst>
                                </p:cTn>
                              </p:par>
                              <p:par>
                                <p:cTn id="24" presetID="1" presetClass="exit" presetSubtype="0" fill="hold" grpId="0" nodeType="withEffect">
                                  <p:stCondLst>
                                    <p:cond delay="120300"/>
                                  </p:stCondLst>
                                  <p:childTnLst>
                                    <p:set>
                                      <p:cBhvr>
                                        <p:cTn id="25" dur="1" fill="hold">
                                          <p:stCondLst>
                                            <p:cond delay="0"/>
                                          </p:stCondLst>
                                        </p:cTn>
                                        <p:tgtEl>
                                          <p:spTgt spid="1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5" grpId="0" animBg="1"/>
      <p:bldP spid="16" grpId="0" animBg="1"/>
      <p:bldP spid="28" grpId="0" animBg="1"/>
      <p:bldP spid="34" grpId="0" animBg="1"/>
      <p:bldP spid="2"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picture containing outdoor, light, outdoor object, day&#10;&#10;Description automatically generated">
            <a:extLst>
              <a:ext uri="{FF2B5EF4-FFF2-40B4-BE49-F238E27FC236}">
                <a16:creationId xmlns:a16="http://schemas.microsoft.com/office/drawing/2014/main" id="{C6337BF8-AD11-4EA9-8E5B-D644E99B1BF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sp>
        <p:nvSpPr>
          <p:cNvPr id="8" name="Rectangle: Rounded Corners 7">
            <a:extLst>
              <a:ext uri="{FF2B5EF4-FFF2-40B4-BE49-F238E27FC236}">
                <a16:creationId xmlns:a16="http://schemas.microsoft.com/office/drawing/2014/main" id="{EB4FA7BF-C76C-A975-CF70-84A0A83EA8D6}"/>
              </a:ext>
            </a:extLst>
          </p:cNvPr>
          <p:cNvSpPr/>
          <p:nvPr/>
        </p:nvSpPr>
        <p:spPr>
          <a:xfrm>
            <a:off x="2087730" y="1659102"/>
            <a:ext cx="8016536" cy="4136994"/>
          </a:xfrm>
          <a:prstGeom prst="roundRect">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latin typeface="Andika" panose="02000000000000000000" pitchFamily="2" charset="0"/>
            </a:endParaRPr>
          </a:p>
        </p:txBody>
      </p:sp>
      <p:sp>
        <p:nvSpPr>
          <p:cNvPr id="11266" name="Title 1">
            <a:extLst>
              <a:ext uri="{FF2B5EF4-FFF2-40B4-BE49-F238E27FC236}">
                <a16:creationId xmlns:a16="http://schemas.microsoft.com/office/drawing/2014/main" id="{9AFD9B2D-C6E6-FEA9-2F40-C75AC71C59F2}"/>
              </a:ext>
            </a:extLst>
          </p:cNvPr>
          <p:cNvSpPr>
            <a:spLocks noGrp="1"/>
          </p:cNvSpPr>
          <p:nvPr>
            <p:ph type="title"/>
          </p:nvPr>
        </p:nvSpPr>
        <p:spPr>
          <a:xfrm>
            <a:off x="1764144" y="573434"/>
            <a:ext cx="8709891" cy="1389896"/>
          </a:xfrm>
          <a:prstGeom prst="roundRect">
            <a:avLst>
              <a:gd name="adj" fmla="val 50000"/>
            </a:avLst>
          </a:prstGeom>
          <a:solidFill>
            <a:srgbClr val="7030A0"/>
          </a:solidFill>
          <a:effectLst>
            <a:outerShdw blurRad="50800" dist="38100" dir="5400000" algn="t" rotWithShape="0">
              <a:prstClr val="black">
                <a:alpha val="40000"/>
              </a:prstClr>
            </a:outerShdw>
          </a:effectLst>
        </p:spPr>
        <p:txBody>
          <a:bodyPr/>
          <a:lstStyle/>
          <a:p>
            <a:pPr algn="ctr" eaLnBrk="1" hangingPunct="1"/>
            <a:r>
              <a:rPr lang="en-GB" altLang="en-US" sz="2800" dirty="0">
                <a:solidFill>
                  <a:schemeClr val="bg1"/>
                </a:solidFill>
              </a:rPr>
              <a:t>How many can you remember?</a:t>
            </a:r>
          </a:p>
        </p:txBody>
      </p:sp>
      <p:sp>
        <p:nvSpPr>
          <p:cNvPr id="3" name="Rectangle 2">
            <a:extLst>
              <a:ext uri="{FF2B5EF4-FFF2-40B4-BE49-F238E27FC236}">
                <a16:creationId xmlns:a16="http://schemas.microsoft.com/office/drawing/2014/main" id="{14A98FF5-4F3C-D9B6-7AF1-1894F0939983}"/>
              </a:ext>
            </a:extLst>
          </p:cNvPr>
          <p:cNvSpPr>
            <a:spLocks noChangeArrowheads="1"/>
          </p:cNvSpPr>
          <p:nvPr/>
        </p:nvSpPr>
        <p:spPr bwMode="auto">
          <a:xfrm>
            <a:off x="3667707" y="2160302"/>
            <a:ext cx="2816827" cy="28664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72000" rIns="0" bIns="72000">
            <a:spAutoFit/>
          </a:bodyPr>
          <a:lstStyle>
            <a:lvl1pPr>
              <a:lnSpc>
                <a:spcPct val="90000"/>
              </a:lnSpc>
              <a:spcBef>
                <a:spcPts val="1000"/>
              </a:spcBef>
              <a:buFont typeface="Arial" panose="020B0604020202020204" pitchFamily="34" charset="0"/>
              <a:buChar char="•"/>
              <a:defRPr>
                <a:solidFill>
                  <a:srgbClr val="1C1C1C"/>
                </a:solidFill>
                <a:latin typeface="Twinkl" pitchFamily="2" charset="0"/>
                <a:ea typeface="Sassoon Infant Rg" pitchFamily="50" charset="0"/>
                <a:cs typeface="Sassoon Infant Rg" pitchFamily="50" charset="0"/>
              </a:defRPr>
            </a:lvl1pPr>
            <a:lvl2pPr marL="742950" indent="-285750">
              <a:lnSpc>
                <a:spcPct val="90000"/>
              </a:lnSpc>
              <a:spcBef>
                <a:spcPts val="500"/>
              </a:spcBef>
              <a:buFont typeface="Arial" panose="020B0604020202020204" pitchFamily="34" charset="0"/>
              <a:buChar char="•"/>
              <a:defRPr sz="1600">
                <a:solidFill>
                  <a:srgbClr val="1C1C1C"/>
                </a:solidFill>
                <a:latin typeface="Twinkl" pitchFamily="2" charset="0"/>
                <a:ea typeface="Sassoon Infant Rg" pitchFamily="50" charset="0"/>
                <a:cs typeface="Sassoon Infant Rg" pitchFamily="50" charset="0"/>
              </a:defRPr>
            </a:lvl2pPr>
            <a:lvl3pPr marL="11430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3pPr>
            <a:lvl4pPr marL="16002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4pPr>
            <a:lvl5pPr marL="20574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9pPr>
          </a:lstStyle>
          <a:p>
            <a:pPr marL="514350" indent="-514350">
              <a:lnSpc>
                <a:spcPct val="150000"/>
              </a:lnSpc>
              <a:spcBef>
                <a:spcPct val="0"/>
              </a:spcBef>
              <a:buAutoNum type="arabicPeriod"/>
            </a:pPr>
            <a:r>
              <a:rPr lang="en-GB" altLang="en-US" sz="2400" dirty="0">
                <a:solidFill>
                  <a:schemeClr val="tx1"/>
                </a:solidFill>
                <a:latin typeface="Andika" panose="02000000000000000000" pitchFamily="2" charset="0"/>
              </a:rPr>
              <a:t>??</a:t>
            </a:r>
          </a:p>
          <a:p>
            <a:pPr marL="514350" indent="-514350">
              <a:lnSpc>
                <a:spcPct val="150000"/>
              </a:lnSpc>
              <a:spcBef>
                <a:spcPct val="0"/>
              </a:spcBef>
              <a:buAutoNum type="arabicPeriod"/>
            </a:pPr>
            <a:r>
              <a:rPr lang="en-GB" altLang="en-US" sz="2400" dirty="0">
                <a:solidFill>
                  <a:schemeClr val="tx1"/>
                </a:solidFill>
                <a:latin typeface="Andika" panose="02000000000000000000" pitchFamily="2" charset="0"/>
              </a:rPr>
              <a:t>?? </a:t>
            </a:r>
          </a:p>
          <a:p>
            <a:pPr marL="514350" indent="-514350">
              <a:lnSpc>
                <a:spcPct val="150000"/>
              </a:lnSpc>
              <a:spcBef>
                <a:spcPct val="0"/>
              </a:spcBef>
              <a:buAutoNum type="arabicPeriod"/>
            </a:pPr>
            <a:r>
              <a:rPr lang="en-GB" altLang="en-US" sz="2400" dirty="0">
                <a:solidFill>
                  <a:schemeClr val="tx1"/>
                </a:solidFill>
                <a:latin typeface="Andika" panose="02000000000000000000" pitchFamily="2" charset="0"/>
              </a:rPr>
              <a:t>?? </a:t>
            </a:r>
          </a:p>
          <a:p>
            <a:pPr marL="514350" indent="-514350">
              <a:lnSpc>
                <a:spcPct val="150000"/>
              </a:lnSpc>
              <a:spcBef>
                <a:spcPct val="0"/>
              </a:spcBef>
              <a:buAutoNum type="arabicPeriod"/>
            </a:pPr>
            <a:r>
              <a:rPr lang="en-GB" altLang="en-US" sz="2400" dirty="0">
                <a:solidFill>
                  <a:schemeClr val="tx1"/>
                </a:solidFill>
                <a:latin typeface="Andika" panose="02000000000000000000" pitchFamily="2" charset="0"/>
              </a:rPr>
              <a:t>?? </a:t>
            </a:r>
          </a:p>
          <a:p>
            <a:pPr>
              <a:lnSpc>
                <a:spcPct val="150000"/>
              </a:lnSpc>
              <a:spcBef>
                <a:spcPct val="0"/>
              </a:spcBef>
              <a:buNone/>
            </a:pPr>
            <a:endParaRPr lang="en-GB" altLang="en-US" sz="2400" dirty="0">
              <a:solidFill>
                <a:schemeClr val="tx1"/>
              </a:solidFill>
              <a:latin typeface="Andika" panose="02000000000000000000" pitchFamily="2" charset="0"/>
            </a:endParaRPr>
          </a:p>
        </p:txBody>
      </p:sp>
      <p:sp>
        <p:nvSpPr>
          <p:cNvPr id="5" name="Rectangle 4">
            <a:extLst>
              <a:ext uri="{FF2B5EF4-FFF2-40B4-BE49-F238E27FC236}">
                <a16:creationId xmlns:a16="http://schemas.microsoft.com/office/drawing/2014/main" id="{D904D6C1-734D-0AB9-F629-AB913652AEC5}"/>
              </a:ext>
            </a:extLst>
          </p:cNvPr>
          <p:cNvSpPr>
            <a:spLocks noChangeArrowheads="1"/>
          </p:cNvSpPr>
          <p:nvPr/>
        </p:nvSpPr>
        <p:spPr bwMode="auto">
          <a:xfrm>
            <a:off x="6484534" y="2155745"/>
            <a:ext cx="2816827" cy="23124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72000" rIns="0" bIns="72000">
            <a:spAutoFit/>
          </a:bodyPr>
          <a:lstStyle>
            <a:lvl1pPr>
              <a:lnSpc>
                <a:spcPct val="90000"/>
              </a:lnSpc>
              <a:spcBef>
                <a:spcPts val="1000"/>
              </a:spcBef>
              <a:buFont typeface="Arial" panose="020B0604020202020204" pitchFamily="34" charset="0"/>
              <a:buChar char="•"/>
              <a:defRPr>
                <a:solidFill>
                  <a:srgbClr val="1C1C1C"/>
                </a:solidFill>
                <a:latin typeface="Twinkl" pitchFamily="2" charset="0"/>
                <a:ea typeface="Sassoon Infant Rg" pitchFamily="50" charset="0"/>
                <a:cs typeface="Sassoon Infant Rg" pitchFamily="50" charset="0"/>
              </a:defRPr>
            </a:lvl1pPr>
            <a:lvl2pPr marL="742950" indent="-285750">
              <a:lnSpc>
                <a:spcPct val="90000"/>
              </a:lnSpc>
              <a:spcBef>
                <a:spcPts val="500"/>
              </a:spcBef>
              <a:buFont typeface="Arial" panose="020B0604020202020204" pitchFamily="34" charset="0"/>
              <a:buChar char="•"/>
              <a:defRPr sz="1600">
                <a:solidFill>
                  <a:srgbClr val="1C1C1C"/>
                </a:solidFill>
                <a:latin typeface="Twinkl" pitchFamily="2" charset="0"/>
                <a:ea typeface="Sassoon Infant Rg" pitchFamily="50" charset="0"/>
                <a:cs typeface="Sassoon Infant Rg" pitchFamily="50" charset="0"/>
              </a:defRPr>
            </a:lvl2pPr>
            <a:lvl3pPr marL="11430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3pPr>
            <a:lvl4pPr marL="16002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4pPr>
            <a:lvl5pPr marL="20574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9pPr>
          </a:lstStyle>
          <a:p>
            <a:pPr>
              <a:lnSpc>
                <a:spcPct val="150000"/>
              </a:lnSpc>
              <a:spcBef>
                <a:spcPct val="0"/>
              </a:spcBef>
              <a:buNone/>
            </a:pPr>
            <a:r>
              <a:rPr lang="en-GB" altLang="en-US" sz="2400" dirty="0">
                <a:solidFill>
                  <a:schemeClr val="tx1"/>
                </a:solidFill>
                <a:latin typeface="Andika" panose="02000000000000000000" pitchFamily="2" charset="0"/>
              </a:rPr>
              <a:t>5.	??</a:t>
            </a:r>
          </a:p>
          <a:p>
            <a:pPr>
              <a:lnSpc>
                <a:spcPct val="150000"/>
              </a:lnSpc>
              <a:spcBef>
                <a:spcPct val="0"/>
              </a:spcBef>
              <a:buNone/>
            </a:pPr>
            <a:r>
              <a:rPr lang="en-GB" altLang="en-US" sz="2400" dirty="0">
                <a:solidFill>
                  <a:schemeClr val="tx1"/>
                </a:solidFill>
                <a:latin typeface="Andika" panose="02000000000000000000" pitchFamily="2" charset="0"/>
              </a:rPr>
              <a:t>6.	??</a:t>
            </a:r>
          </a:p>
          <a:p>
            <a:pPr>
              <a:lnSpc>
                <a:spcPct val="150000"/>
              </a:lnSpc>
              <a:spcBef>
                <a:spcPct val="0"/>
              </a:spcBef>
              <a:buNone/>
            </a:pPr>
            <a:r>
              <a:rPr lang="en-GB" altLang="en-US" sz="2400" dirty="0">
                <a:solidFill>
                  <a:schemeClr val="tx1"/>
                </a:solidFill>
                <a:latin typeface="Andika" panose="02000000000000000000" pitchFamily="2" charset="0"/>
              </a:rPr>
              <a:t>7.	?? </a:t>
            </a:r>
          </a:p>
          <a:p>
            <a:pPr>
              <a:lnSpc>
                <a:spcPct val="150000"/>
              </a:lnSpc>
              <a:spcBef>
                <a:spcPct val="0"/>
              </a:spcBef>
              <a:buNone/>
            </a:pPr>
            <a:endParaRPr lang="en-GB" altLang="en-US" sz="2400" dirty="0">
              <a:solidFill>
                <a:schemeClr val="tx1"/>
              </a:solidFill>
              <a:latin typeface="Andika" panose="02000000000000000000" pitchFamily="2" charset="0"/>
            </a:endParaRPr>
          </a:p>
        </p:txBody>
      </p:sp>
      <p:sp>
        <p:nvSpPr>
          <p:cNvPr id="11" name="Red Oval">
            <a:extLst>
              <a:ext uri="{FF2B5EF4-FFF2-40B4-BE49-F238E27FC236}">
                <a16:creationId xmlns:a16="http://schemas.microsoft.com/office/drawing/2014/main" id="{D72F35E9-7F8C-5E5C-FB40-45D7D4541A94}"/>
              </a:ext>
            </a:extLst>
          </p:cNvPr>
          <p:cNvSpPr/>
          <p:nvPr/>
        </p:nvSpPr>
        <p:spPr>
          <a:xfrm>
            <a:off x="490175" y="2462640"/>
            <a:ext cx="2547938" cy="2547937"/>
          </a:xfrm>
          <a:prstGeom prst="ellipse">
            <a:avLst/>
          </a:prstGeom>
          <a:solidFill>
            <a:srgbClr val="FF0000"/>
          </a:solidFill>
          <a:ln w="5715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latin typeface="Andika" panose="02000000000000000000" pitchFamily="2" charset="0"/>
            </a:endParaRPr>
          </a:p>
        </p:txBody>
      </p:sp>
      <p:sp>
        <p:nvSpPr>
          <p:cNvPr id="14" name="TextBox 13">
            <a:extLst>
              <a:ext uri="{FF2B5EF4-FFF2-40B4-BE49-F238E27FC236}">
                <a16:creationId xmlns:a16="http://schemas.microsoft.com/office/drawing/2014/main" id="{0733FA25-F0D9-C3D5-9CE5-D0312237F061}"/>
              </a:ext>
            </a:extLst>
          </p:cNvPr>
          <p:cNvSpPr txBox="1"/>
          <p:nvPr/>
        </p:nvSpPr>
        <p:spPr>
          <a:xfrm>
            <a:off x="490175" y="5256582"/>
            <a:ext cx="2542686" cy="408623"/>
          </a:xfrm>
          <a:prstGeom prst="roundRect">
            <a:avLst/>
          </a:prstGeom>
          <a:solidFill>
            <a:srgbClr val="FF0000"/>
          </a:solidFill>
          <a:ln w="28575">
            <a:solidFill>
              <a:srgbClr val="FFC000"/>
            </a:solidFill>
          </a:ln>
        </p:spPr>
        <p:txBody>
          <a:bodyPr wrap="square" rtlCol="0">
            <a:spAutoFit/>
          </a:bodyPr>
          <a:lstStyle/>
          <a:p>
            <a:pPr algn="ctr"/>
            <a:r>
              <a:rPr lang="en-GB" dirty="0">
                <a:solidFill>
                  <a:schemeClr val="bg1"/>
                </a:solidFill>
                <a:latin typeface="Andika" panose="02000000000000000000" pitchFamily="2" charset="0"/>
              </a:rPr>
              <a:t>TIME'S UP!</a:t>
            </a:r>
          </a:p>
        </p:txBody>
      </p:sp>
      <p:sp>
        <p:nvSpPr>
          <p:cNvPr id="17" name="Oval 16">
            <a:extLst>
              <a:ext uri="{FF2B5EF4-FFF2-40B4-BE49-F238E27FC236}">
                <a16:creationId xmlns:a16="http://schemas.microsoft.com/office/drawing/2014/main" id="{E83CB84C-E34D-0448-A9CC-07FC1408D5B1}"/>
              </a:ext>
            </a:extLst>
          </p:cNvPr>
          <p:cNvSpPr/>
          <p:nvPr/>
        </p:nvSpPr>
        <p:spPr>
          <a:xfrm>
            <a:off x="1718505" y="3697668"/>
            <a:ext cx="100806" cy="101275"/>
          </a:xfrm>
          <a:prstGeom prst="ellipse">
            <a:avLst/>
          </a:prstGeom>
          <a:solidFill>
            <a:schemeClr val="tx1"/>
          </a:solidFill>
          <a:ln w="9525">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latin typeface="Andika" panose="02000000000000000000" pitchFamily="2" charset="0"/>
            </a:endParaRPr>
          </a:p>
        </p:txBody>
      </p:sp>
      <p:cxnSp>
        <p:nvCxnSpPr>
          <p:cNvPr id="18" name="Straight Connector 17">
            <a:extLst>
              <a:ext uri="{FF2B5EF4-FFF2-40B4-BE49-F238E27FC236}">
                <a16:creationId xmlns:a16="http://schemas.microsoft.com/office/drawing/2014/main" id="{BB6C0622-3F28-23FD-02B7-327E3B130303}"/>
              </a:ext>
            </a:extLst>
          </p:cNvPr>
          <p:cNvCxnSpPr>
            <a:cxnSpLocks/>
          </p:cNvCxnSpPr>
          <p:nvPr/>
        </p:nvCxnSpPr>
        <p:spPr>
          <a:xfrm flipH="1">
            <a:off x="1758892" y="2462640"/>
            <a:ext cx="5252" cy="221463"/>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0EE8C518-79C1-5C3A-AB0E-1CE40FC29C7A}"/>
              </a:ext>
            </a:extLst>
          </p:cNvPr>
          <p:cNvCxnSpPr/>
          <p:nvPr/>
        </p:nvCxnSpPr>
        <p:spPr>
          <a:xfrm>
            <a:off x="1765745" y="4771950"/>
            <a:ext cx="0" cy="235911"/>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98E95382-8E4E-2026-733F-E8AD72CFC8B6}"/>
              </a:ext>
            </a:extLst>
          </p:cNvPr>
          <p:cNvCxnSpPr>
            <a:cxnSpLocks/>
          </p:cNvCxnSpPr>
          <p:nvPr/>
        </p:nvCxnSpPr>
        <p:spPr>
          <a:xfrm>
            <a:off x="2360107" y="4563714"/>
            <a:ext cx="150648" cy="205515"/>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8DD6280A-1CFA-85DB-3727-F98847870236}"/>
              </a:ext>
            </a:extLst>
          </p:cNvPr>
          <p:cNvCxnSpPr>
            <a:cxnSpLocks/>
          </p:cNvCxnSpPr>
          <p:nvPr/>
        </p:nvCxnSpPr>
        <p:spPr>
          <a:xfrm>
            <a:off x="1037054" y="2679893"/>
            <a:ext cx="150648" cy="205515"/>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F089189-6690-E4D6-6204-449D6B2C3844}"/>
              </a:ext>
            </a:extLst>
          </p:cNvPr>
          <p:cNvCxnSpPr>
            <a:cxnSpLocks/>
          </p:cNvCxnSpPr>
          <p:nvPr/>
        </p:nvCxnSpPr>
        <p:spPr>
          <a:xfrm>
            <a:off x="621849" y="3173629"/>
            <a:ext cx="233574" cy="119069"/>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F54D2ABD-7806-9C4B-36F9-F5E9F1F83C6F}"/>
              </a:ext>
            </a:extLst>
          </p:cNvPr>
          <p:cNvCxnSpPr>
            <a:cxnSpLocks/>
          </p:cNvCxnSpPr>
          <p:nvPr/>
        </p:nvCxnSpPr>
        <p:spPr>
          <a:xfrm>
            <a:off x="2658523" y="4202338"/>
            <a:ext cx="233574" cy="119069"/>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26255080-97FA-CB0E-4DF0-539043575C14}"/>
              </a:ext>
            </a:extLst>
          </p:cNvPr>
          <p:cNvCxnSpPr>
            <a:cxnSpLocks/>
          </p:cNvCxnSpPr>
          <p:nvPr/>
        </p:nvCxnSpPr>
        <p:spPr>
          <a:xfrm>
            <a:off x="2790867" y="3734977"/>
            <a:ext cx="241994" cy="0"/>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6592D1DE-8A56-F442-A1B0-C44D5C40CC43}"/>
              </a:ext>
            </a:extLst>
          </p:cNvPr>
          <p:cNvCxnSpPr>
            <a:cxnSpLocks/>
          </p:cNvCxnSpPr>
          <p:nvPr/>
        </p:nvCxnSpPr>
        <p:spPr>
          <a:xfrm>
            <a:off x="491776" y="3756606"/>
            <a:ext cx="241994" cy="0"/>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F6888856-56C0-8477-BD6C-1AD182C79E34}"/>
              </a:ext>
            </a:extLst>
          </p:cNvPr>
          <p:cNvCxnSpPr>
            <a:cxnSpLocks/>
          </p:cNvCxnSpPr>
          <p:nvPr/>
        </p:nvCxnSpPr>
        <p:spPr>
          <a:xfrm flipV="1">
            <a:off x="2711601" y="3187679"/>
            <a:ext cx="200263" cy="105019"/>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48D72DD-36E5-E640-076D-2D3ABD490757}"/>
              </a:ext>
            </a:extLst>
          </p:cNvPr>
          <p:cNvCxnSpPr>
            <a:cxnSpLocks/>
          </p:cNvCxnSpPr>
          <p:nvPr/>
        </p:nvCxnSpPr>
        <p:spPr>
          <a:xfrm flipV="1">
            <a:off x="651616" y="4218734"/>
            <a:ext cx="200263" cy="105019"/>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EF314AF3-30E4-2904-6AC1-244F4912B2CC}"/>
              </a:ext>
            </a:extLst>
          </p:cNvPr>
          <p:cNvCxnSpPr>
            <a:cxnSpLocks/>
          </p:cNvCxnSpPr>
          <p:nvPr/>
        </p:nvCxnSpPr>
        <p:spPr>
          <a:xfrm flipV="1">
            <a:off x="1012246" y="4563714"/>
            <a:ext cx="126308" cy="175958"/>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C947673E-4B59-E5BD-689E-6D7DC482B43E}"/>
              </a:ext>
            </a:extLst>
          </p:cNvPr>
          <p:cNvCxnSpPr>
            <a:cxnSpLocks/>
          </p:cNvCxnSpPr>
          <p:nvPr/>
        </p:nvCxnSpPr>
        <p:spPr>
          <a:xfrm flipV="1">
            <a:off x="2415756" y="2721390"/>
            <a:ext cx="126308" cy="175958"/>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grpSp>
        <p:nvGrpSpPr>
          <p:cNvPr id="31" name="Group 30">
            <a:extLst>
              <a:ext uri="{FF2B5EF4-FFF2-40B4-BE49-F238E27FC236}">
                <a16:creationId xmlns:a16="http://schemas.microsoft.com/office/drawing/2014/main" id="{EC00E6AB-3868-1159-C0D1-FAFC6E49BBFE}"/>
              </a:ext>
            </a:extLst>
          </p:cNvPr>
          <p:cNvGrpSpPr>
            <a:grpSpLocks/>
          </p:cNvGrpSpPr>
          <p:nvPr/>
        </p:nvGrpSpPr>
        <p:grpSpPr bwMode="auto">
          <a:xfrm>
            <a:off x="1764973" y="2652500"/>
            <a:ext cx="7938" cy="2208212"/>
            <a:chOff x="6948614" y="3503140"/>
            <a:chExt cx="7930" cy="2208694"/>
          </a:xfrm>
        </p:grpSpPr>
        <p:cxnSp>
          <p:nvCxnSpPr>
            <p:cNvPr id="32" name="Straight Connector 31">
              <a:extLst>
                <a:ext uri="{FF2B5EF4-FFF2-40B4-BE49-F238E27FC236}">
                  <a16:creationId xmlns:a16="http://schemas.microsoft.com/office/drawing/2014/main" id="{CB5077A3-D261-E3D5-4235-9245AFB91066}"/>
                </a:ext>
              </a:extLst>
            </p:cNvPr>
            <p:cNvCxnSpPr/>
            <p:nvPr/>
          </p:nvCxnSpPr>
          <p:spPr>
            <a:xfrm>
              <a:off x="6948614" y="3503140"/>
              <a:ext cx="4758" cy="1105141"/>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4250247F-F6DF-FB22-0ACC-1015759D93E2}"/>
                </a:ext>
              </a:extLst>
            </p:cNvPr>
            <p:cNvCxnSpPr/>
            <p:nvPr/>
          </p:nvCxnSpPr>
          <p:spPr>
            <a:xfrm>
              <a:off x="6951786" y="4606693"/>
              <a:ext cx="4758" cy="1105141"/>
            </a:xfrm>
            <a:prstGeom prst="line">
              <a:avLst/>
            </a:prstGeom>
            <a:ln w="38100">
              <a:solidFill>
                <a:schemeClr val="accent3">
                  <a:lumMod val="75000"/>
                  <a:alpha val="0"/>
                </a:schemeClr>
              </a:solidFill>
            </a:ln>
          </p:spPr>
          <p:style>
            <a:lnRef idx="1">
              <a:schemeClr val="accent1"/>
            </a:lnRef>
            <a:fillRef idx="0">
              <a:schemeClr val="accent1"/>
            </a:fillRef>
            <a:effectRef idx="0">
              <a:schemeClr val="accent1"/>
            </a:effectRef>
            <a:fontRef idx="minor">
              <a:schemeClr val="tx1"/>
            </a:fontRef>
          </p:style>
        </p:cxnSp>
      </p:grpSp>
      <p:sp>
        <p:nvSpPr>
          <p:cNvPr id="35" name="TextBox 34">
            <a:extLst>
              <a:ext uri="{FF2B5EF4-FFF2-40B4-BE49-F238E27FC236}">
                <a16:creationId xmlns:a16="http://schemas.microsoft.com/office/drawing/2014/main" id="{13853243-8790-6765-0C33-E8097F076138}"/>
              </a:ext>
            </a:extLst>
          </p:cNvPr>
          <p:cNvSpPr txBox="1"/>
          <p:nvPr/>
        </p:nvSpPr>
        <p:spPr>
          <a:xfrm>
            <a:off x="556040" y="1755224"/>
            <a:ext cx="2417865" cy="510778"/>
          </a:xfrm>
          <a:prstGeom prst="roundRect">
            <a:avLst/>
          </a:prstGeom>
          <a:solidFill>
            <a:srgbClr val="FFC000"/>
          </a:solidFill>
        </p:spPr>
        <p:txBody>
          <a:bodyPr wrap="square" rtlCol="0">
            <a:spAutoFit/>
          </a:bodyPr>
          <a:lstStyle/>
          <a:p>
            <a:pPr algn="ctr"/>
            <a:r>
              <a:rPr lang="en-GB" sz="2400" dirty="0">
                <a:solidFill>
                  <a:schemeClr val="bg1"/>
                </a:solidFill>
                <a:latin typeface="Andika" panose="02000000000000000000" pitchFamily="2" charset="0"/>
              </a:rPr>
              <a:t>2 Minute Timer</a:t>
            </a:r>
          </a:p>
        </p:txBody>
      </p:sp>
      <p:pic>
        <p:nvPicPr>
          <p:cNvPr id="36" name="Picture 35" descr="Icon&#10;&#10;Description automatically generated">
            <a:extLst>
              <a:ext uri="{FF2B5EF4-FFF2-40B4-BE49-F238E27FC236}">
                <a16:creationId xmlns:a16="http://schemas.microsoft.com/office/drawing/2014/main" id="{8EA738D5-145D-7DBF-FB2A-291406B6A9E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014867" y="1473743"/>
            <a:ext cx="2852281" cy="4811941"/>
          </a:xfrm>
          <a:prstGeom prst="rect">
            <a:avLst/>
          </a:prstGeom>
        </p:spPr>
      </p:pic>
    </p:spTree>
    <p:extLst>
      <p:ext uri="{BB962C8B-B14F-4D97-AF65-F5344CB8AC3E}">
        <p14:creationId xmlns:p14="http://schemas.microsoft.com/office/powerpoint/2010/main" val="2460677033"/>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picture containing outdoor, light, outdoor object, day&#10;&#10;Description automatically generated">
            <a:extLst>
              <a:ext uri="{FF2B5EF4-FFF2-40B4-BE49-F238E27FC236}">
                <a16:creationId xmlns:a16="http://schemas.microsoft.com/office/drawing/2014/main" id="{C6337BF8-AD11-4EA9-8E5B-D644E99B1BF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sp>
        <p:nvSpPr>
          <p:cNvPr id="8" name="Rectangle: Rounded Corners 7">
            <a:extLst>
              <a:ext uri="{FF2B5EF4-FFF2-40B4-BE49-F238E27FC236}">
                <a16:creationId xmlns:a16="http://schemas.microsoft.com/office/drawing/2014/main" id="{EB4FA7BF-C76C-A975-CF70-84A0A83EA8D6}"/>
              </a:ext>
            </a:extLst>
          </p:cNvPr>
          <p:cNvSpPr/>
          <p:nvPr/>
        </p:nvSpPr>
        <p:spPr>
          <a:xfrm>
            <a:off x="2087730" y="1659102"/>
            <a:ext cx="8016536" cy="4136994"/>
          </a:xfrm>
          <a:prstGeom prst="roundRect">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latin typeface="Andika" panose="02000000000000000000" pitchFamily="2" charset="0"/>
            </a:endParaRPr>
          </a:p>
        </p:txBody>
      </p:sp>
      <p:sp>
        <p:nvSpPr>
          <p:cNvPr id="11266" name="Title 1">
            <a:extLst>
              <a:ext uri="{FF2B5EF4-FFF2-40B4-BE49-F238E27FC236}">
                <a16:creationId xmlns:a16="http://schemas.microsoft.com/office/drawing/2014/main" id="{9AFD9B2D-C6E6-FEA9-2F40-C75AC71C59F2}"/>
              </a:ext>
            </a:extLst>
          </p:cNvPr>
          <p:cNvSpPr>
            <a:spLocks noGrp="1"/>
          </p:cNvSpPr>
          <p:nvPr>
            <p:ph type="title"/>
          </p:nvPr>
        </p:nvSpPr>
        <p:spPr>
          <a:xfrm>
            <a:off x="1764144" y="573434"/>
            <a:ext cx="8709891" cy="1389896"/>
          </a:xfrm>
          <a:prstGeom prst="roundRect">
            <a:avLst>
              <a:gd name="adj" fmla="val 50000"/>
            </a:avLst>
          </a:prstGeom>
          <a:solidFill>
            <a:srgbClr val="7030A0"/>
          </a:solidFill>
          <a:effectLst>
            <a:outerShdw blurRad="50800" dist="38100" dir="5400000" algn="t" rotWithShape="0">
              <a:prstClr val="black">
                <a:alpha val="40000"/>
              </a:prstClr>
            </a:outerShdw>
          </a:effectLst>
        </p:spPr>
        <p:txBody>
          <a:bodyPr/>
          <a:lstStyle/>
          <a:p>
            <a:pPr algn="ctr" eaLnBrk="1" hangingPunct="1"/>
            <a:r>
              <a:rPr lang="en-GB" altLang="en-US" sz="2800" dirty="0">
                <a:solidFill>
                  <a:schemeClr val="bg1"/>
                </a:solidFill>
              </a:rPr>
              <a:t>How many did you remember?</a:t>
            </a:r>
          </a:p>
        </p:txBody>
      </p:sp>
      <p:sp>
        <p:nvSpPr>
          <p:cNvPr id="11" name="Red Oval">
            <a:extLst>
              <a:ext uri="{FF2B5EF4-FFF2-40B4-BE49-F238E27FC236}">
                <a16:creationId xmlns:a16="http://schemas.microsoft.com/office/drawing/2014/main" id="{D72F35E9-7F8C-5E5C-FB40-45D7D4541A94}"/>
              </a:ext>
            </a:extLst>
          </p:cNvPr>
          <p:cNvSpPr/>
          <p:nvPr/>
        </p:nvSpPr>
        <p:spPr>
          <a:xfrm>
            <a:off x="490175" y="2462640"/>
            <a:ext cx="2547938" cy="2547937"/>
          </a:xfrm>
          <a:prstGeom prst="ellipse">
            <a:avLst/>
          </a:prstGeom>
          <a:solidFill>
            <a:srgbClr val="FF0000"/>
          </a:solidFill>
          <a:ln w="5715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latin typeface="Andika" panose="02000000000000000000" pitchFamily="2" charset="0"/>
            </a:endParaRPr>
          </a:p>
        </p:txBody>
      </p:sp>
      <p:sp>
        <p:nvSpPr>
          <p:cNvPr id="14" name="TextBox 13">
            <a:extLst>
              <a:ext uri="{FF2B5EF4-FFF2-40B4-BE49-F238E27FC236}">
                <a16:creationId xmlns:a16="http://schemas.microsoft.com/office/drawing/2014/main" id="{0733FA25-F0D9-C3D5-9CE5-D0312237F061}"/>
              </a:ext>
            </a:extLst>
          </p:cNvPr>
          <p:cNvSpPr txBox="1"/>
          <p:nvPr/>
        </p:nvSpPr>
        <p:spPr>
          <a:xfrm>
            <a:off x="490175" y="5256582"/>
            <a:ext cx="2542686" cy="408623"/>
          </a:xfrm>
          <a:prstGeom prst="roundRect">
            <a:avLst/>
          </a:prstGeom>
          <a:solidFill>
            <a:srgbClr val="FF0000"/>
          </a:solidFill>
          <a:ln w="28575">
            <a:solidFill>
              <a:srgbClr val="FFC000"/>
            </a:solidFill>
          </a:ln>
        </p:spPr>
        <p:txBody>
          <a:bodyPr wrap="square" rtlCol="0">
            <a:spAutoFit/>
          </a:bodyPr>
          <a:lstStyle/>
          <a:p>
            <a:pPr algn="ctr"/>
            <a:r>
              <a:rPr lang="en-GB" dirty="0">
                <a:solidFill>
                  <a:schemeClr val="bg1"/>
                </a:solidFill>
                <a:latin typeface="Andika" panose="02000000000000000000" pitchFamily="2" charset="0"/>
              </a:rPr>
              <a:t>TIME'S UP!</a:t>
            </a:r>
          </a:p>
        </p:txBody>
      </p:sp>
      <p:sp>
        <p:nvSpPr>
          <p:cNvPr id="17" name="Oval 16">
            <a:extLst>
              <a:ext uri="{FF2B5EF4-FFF2-40B4-BE49-F238E27FC236}">
                <a16:creationId xmlns:a16="http://schemas.microsoft.com/office/drawing/2014/main" id="{E83CB84C-E34D-0448-A9CC-07FC1408D5B1}"/>
              </a:ext>
            </a:extLst>
          </p:cNvPr>
          <p:cNvSpPr/>
          <p:nvPr/>
        </p:nvSpPr>
        <p:spPr>
          <a:xfrm>
            <a:off x="1718505" y="3697668"/>
            <a:ext cx="100806" cy="101275"/>
          </a:xfrm>
          <a:prstGeom prst="ellipse">
            <a:avLst/>
          </a:prstGeom>
          <a:solidFill>
            <a:schemeClr val="tx1"/>
          </a:solidFill>
          <a:ln w="9525">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latin typeface="Andika" panose="02000000000000000000" pitchFamily="2" charset="0"/>
            </a:endParaRPr>
          </a:p>
        </p:txBody>
      </p:sp>
      <p:cxnSp>
        <p:nvCxnSpPr>
          <p:cNvPr id="18" name="Straight Connector 17">
            <a:extLst>
              <a:ext uri="{FF2B5EF4-FFF2-40B4-BE49-F238E27FC236}">
                <a16:creationId xmlns:a16="http://schemas.microsoft.com/office/drawing/2014/main" id="{BB6C0622-3F28-23FD-02B7-327E3B130303}"/>
              </a:ext>
            </a:extLst>
          </p:cNvPr>
          <p:cNvCxnSpPr>
            <a:cxnSpLocks/>
          </p:cNvCxnSpPr>
          <p:nvPr/>
        </p:nvCxnSpPr>
        <p:spPr>
          <a:xfrm flipH="1">
            <a:off x="1758892" y="2462640"/>
            <a:ext cx="5252" cy="221463"/>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0EE8C518-79C1-5C3A-AB0E-1CE40FC29C7A}"/>
              </a:ext>
            </a:extLst>
          </p:cNvPr>
          <p:cNvCxnSpPr/>
          <p:nvPr/>
        </p:nvCxnSpPr>
        <p:spPr>
          <a:xfrm>
            <a:off x="1765745" y="4771950"/>
            <a:ext cx="0" cy="235911"/>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98E95382-8E4E-2026-733F-E8AD72CFC8B6}"/>
              </a:ext>
            </a:extLst>
          </p:cNvPr>
          <p:cNvCxnSpPr>
            <a:cxnSpLocks/>
          </p:cNvCxnSpPr>
          <p:nvPr/>
        </p:nvCxnSpPr>
        <p:spPr>
          <a:xfrm>
            <a:off x="2360107" y="4563714"/>
            <a:ext cx="150648" cy="205515"/>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8DD6280A-1CFA-85DB-3727-F98847870236}"/>
              </a:ext>
            </a:extLst>
          </p:cNvPr>
          <p:cNvCxnSpPr>
            <a:cxnSpLocks/>
          </p:cNvCxnSpPr>
          <p:nvPr/>
        </p:nvCxnSpPr>
        <p:spPr>
          <a:xfrm>
            <a:off x="1037054" y="2679893"/>
            <a:ext cx="150648" cy="205515"/>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F089189-6690-E4D6-6204-449D6B2C3844}"/>
              </a:ext>
            </a:extLst>
          </p:cNvPr>
          <p:cNvCxnSpPr>
            <a:cxnSpLocks/>
          </p:cNvCxnSpPr>
          <p:nvPr/>
        </p:nvCxnSpPr>
        <p:spPr>
          <a:xfrm>
            <a:off x="621849" y="3173629"/>
            <a:ext cx="233574" cy="119069"/>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F54D2ABD-7806-9C4B-36F9-F5E9F1F83C6F}"/>
              </a:ext>
            </a:extLst>
          </p:cNvPr>
          <p:cNvCxnSpPr>
            <a:cxnSpLocks/>
          </p:cNvCxnSpPr>
          <p:nvPr/>
        </p:nvCxnSpPr>
        <p:spPr>
          <a:xfrm>
            <a:off x="2658523" y="4202338"/>
            <a:ext cx="233574" cy="119069"/>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26255080-97FA-CB0E-4DF0-539043575C14}"/>
              </a:ext>
            </a:extLst>
          </p:cNvPr>
          <p:cNvCxnSpPr>
            <a:cxnSpLocks/>
          </p:cNvCxnSpPr>
          <p:nvPr/>
        </p:nvCxnSpPr>
        <p:spPr>
          <a:xfrm>
            <a:off x="2790867" y="3734977"/>
            <a:ext cx="241994" cy="0"/>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6592D1DE-8A56-F442-A1B0-C44D5C40CC43}"/>
              </a:ext>
            </a:extLst>
          </p:cNvPr>
          <p:cNvCxnSpPr>
            <a:cxnSpLocks/>
          </p:cNvCxnSpPr>
          <p:nvPr/>
        </p:nvCxnSpPr>
        <p:spPr>
          <a:xfrm>
            <a:off x="491776" y="3756606"/>
            <a:ext cx="241994" cy="0"/>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F6888856-56C0-8477-BD6C-1AD182C79E34}"/>
              </a:ext>
            </a:extLst>
          </p:cNvPr>
          <p:cNvCxnSpPr>
            <a:cxnSpLocks/>
          </p:cNvCxnSpPr>
          <p:nvPr/>
        </p:nvCxnSpPr>
        <p:spPr>
          <a:xfrm flipV="1">
            <a:off x="2711601" y="3187679"/>
            <a:ext cx="200263" cy="105019"/>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48D72DD-36E5-E640-076D-2D3ABD490757}"/>
              </a:ext>
            </a:extLst>
          </p:cNvPr>
          <p:cNvCxnSpPr>
            <a:cxnSpLocks/>
          </p:cNvCxnSpPr>
          <p:nvPr/>
        </p:nvCxnSpPr>
        <p:spPr>
          <a:xfrm flipV="1">
            <a:off x="651616" y="4218734"/>
            <a:ext cx="200263" cy="105019"/>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EF314AF3-30E4-2904-6AC1-244F4912B2CC}"/>
              </a:ext>
            </a:extLst>
          </p:cNvPr>
          <p:cNvCxnSpPr>
            <a:cxnSpLocks/>
          </p:cNvCxnSpPr>
          <p:nvPr/>
        </p:nvCxnSpPr>
        <p:spPr>
          <a:xfrm flipV="1">
            <a:off x="1012246" y="4563714"/>
            <a:ext cx="126308" cy="175958"/>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C947673E-4B59-E5BD-689E-6D7DC482B43E}"/>
              </a:ext>
            </a:extLst>
          </p:cNvPr>
          <p:cNvCxnSpPr>
            <a:cxnSpLocks/>
          </p:cNvCxnSpPr>
          <p:nvPr/>
        </p:nvCxnSpPr>
        <p:spPr>
          <a:xfrm flipV="1">
            <a:off x="2415756" y="2721390"/>
            <a:ext cx="126308" cy="175958"/>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grpSp>
        <p:nvGrpSpPr>
          <p:cNvPr id="31" name="Group 30">
            <a:extLst>
              <a:ext uri="{FF2B5EF4-FFF2-40B4-BE49-F238E27FC236}">
                <a16:creationId xmlns:a16="http://schemas.microsoft.com/office/drawing/2014/main" id="{EC00E6AB-3868-1159-C0D1-FAFC6E49BBFE}"/>
              </a:ext>
            </a:extLst>
          </p:cNvPr>
          <p:cNvGrpSpPr>
            <a:grpSpLocks/>
          </p:cNvGrpSpPr>
          <p:nvPr/>
        </p:nvGrpSpPr>
        <p:grpSpPr bwMode="auto">
          <a:xfrm>
            <a:off x="1764973" y="2652500"/>
            <a:ext cx="7938" cy="2208212"/>
            <a:chOff x="6948614" y="3503140"/>
            <a:chExt cx="7930" cy="2208694"/>
          </a:xfrm>
        </p:grpSpPr>
        <p:cxnSp>
          <p:nvCxnSpPr>
            <p:cNvPr id="32" name="Straight Connector 31">
              <a:extLst>
                <a:ext uri="{FF2B5EF4-FFF2-40B4-BE49-F238E27FC236}">
                  <a16:creationId xmlns:a16="http://schemas.microsoft.com/office/drawing/2014/main" id="{CB5077A3-D261-E3D5-4235-9245AFB91066}"/>
                </a:ext>
              </a:extLst>
            </p:cNvPr>
            <p:cNvCxnSpPr/>
            <p:nvPr/>
          </p:nvCxnSpPr>
          <p:spPr>
            <a:xfrm>
              <a:off x="6948614" y="3503140"/>
              <a:ext cx="4758" cy="1105141"/>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4250247F-F6DF-FB22-0ACC-1015759D93E2}"/>
                </a:ext>
              </a:extLst>
            </p:cNvPr>
            <p:cNvCxnSpPr/>
            <p:nvPr/>
          </p:nvCxnSpPr>
          <p:spPr>
            <a:xfrm>
              <a:off x="6951786" y="4606693"/>
              <a:ext cx="4758" cy="1105141"/>
            </a:xfrm>
            <a:prstGeom prst="line">
              <a:avLst/>
            </a:prstGeom>
            <a:ln w="38100">
              <a:solidFill>
                <a:schemeClr val="accent3">
                  <a:lumMod val="75000"/>
                  <a:alpha val="0"/>
                </a:schemeClr>
              </a:solidFill>
            </a:ln>
          </p:spPr>
          <p:style>
            <a:lnRef idx="1">
              <a:schemeClr val="accent1"/>
            </a:lnRef>
            <a:fillRef idx="0">
              <a:schemeClr val="accent1"/>
            </a:fillRef>
            <a:effectRef idx="0">
              <a:schemeClr val="accent1"/>
            </a:effectRef>
            <a:fontRef idx="minor">
              <a:schemeClr val="tx1"/>
            </a:fontRef>
          </p:style>
        </p:cxnSp>
      </p:grpSp>
      <p:sp>
        <p:nvSpPr>
          <p:cNvPr id="35" name="TextBox 34">
            <a:extLst>
              <a:ext uri="{FF2B5EF4-FFF2-40B4-BE49-F238E27FC236}">
                <a16:creationId xmlns:a16="http://schemas.microsoft.com/office/drawing/2014/main" id="{13853243-8790-6765-0C33-E8097F076138}"/>
              </a:ext>
            </a:extLst>
          </p:cNvPr>
          <p:cNvSpPr txBox="1"/>
          <p:nvPr/>
        </p:nvSpPr>
        <p:spPr>
          <a:xfrm>
            <a:off x="556040" y="1755224"/>
            <a:ext cx="2417865" cy="510778"/>
          </a:xfrm>
          <a:prstGeom prst="roundRect">
            <a:avLst/>
          </a:prstGeom>
          <a:solidFill>
            <a:srgbClr val="FFC000"/>
          </a:solidFill>
        </p:spPr>
        <p:txBody>
          <a:bodyPr wrap="square" rtlCol="0">
            <a:spAutoFit/>
          </a:bodyPr>
          <a:lstStyle/>
          <a:p>
            <a:pPr algn="ctr"/>
            <a:r>
              <a:rPr lang="en-GB" sz="2400" dirty="0">
                <a:solidFill>
                  <a:schemeClr val="bg1"/>
                </a:solidFill>
                <a:latin typeface="Andika" panose="02000000000000000000" pitchFamily="2" charset="0"/>
              </a:rPr>
              <a:t>2 Minute Timer</a:t>
            </a:r>
          </a:p>
        </p:txBody>
      </p:sp>
      <p:pic>
        <p:nvPicPr>
          <p:cNvPr id="6" name="Picture 5" descr="Icon&#10;&#10;Description automatically generated">
            <a:extLst>
              <a:ext uri="{FF2B5EF4-FFF2-40B4-BE49-F238E27FC236}">
                <a16:creationId xmlns:a16="http://schemas.microsoft.com/office/drawing/2014/main" id="{AFA123C3-D22D-7DEC-63DE-F246848452E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042910" y="1503648"/>
            <a:ext cx="2816827" cy="4752127"/>
          </a:xfrm>
          <a:prstGeom prst="rect">
            <a:avLst/>
          </a:prstGeom>
        </p:spPr>
      </p:pic>
      <p:sp>
        <p:nvSpPr>
          <p:cNvPr id="2" name="Rectangle 1">
            <a:extLst>
              <a:ext uri="{FF2B5EF4-FFF2-40B4-BE49-F238E27FC236}">
                <a16:creationId xmlns:a16="http://schemas.microsoft.com/office/drawing/2014/main" id="{94B7AB6B-B3ED-2989-3C68-6CE110BA02F9}"/>
              </a:ext>
            </a:extLst>
          </p:cNvPr>
          <p:cNvSpPr>
            <a:spLocks noChangeArrowheads="1"/>
          </p:cNvSpPr>
          <p:nvPr/>
        </p:nvSpPr>
        <p:spPr bwMode="auto">
          <a:xfrm>
            <a:off x="3064134" y="2469860"/>
            <a:ext cx="3267562" cy="26735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72000" rIns="0" bIns="72000">
            <a:spAutoFit/>
          </a:bodyPr>
          <a:lstStyle>
            <a:lvl1pPr>
              <a:lnSpc>
                <a:spcPct val="90000"/>
              </a:lnSpc>
              <a:spcBef>
                <a:spcPts val="1000"/>
              </a:spcBef>
              <a:buFont typeface="Arial" panose="020B0604020202020204" pitchFamily="34" charset="0"/>
              <a:buChar char="•"/>
              <a:defRPr>
                <a:solidFill>
                  <a:srgbClr val="1C1C1C"/>
                </a:solidFill>
                <a:latin typeface="Twinkl" pitchFamily="2" charset="0"/>
                <a:ea typeface="Sassoon Infant Rg" pitchFamily="50" charset="0"/>
                <a:cs typeface="Sassoon Infant Rg" pitchFamily="50" charset="0"/>
              </a:defRPr>
            </a:lvl1pPr>
            <a:lvl2pPr marL="742950" indent="-285750">
              <a:lnSpc>
                <a:spcPct val="90000"/>
              </a:lnSpc>
              <a:spcBef>
                <a:spcPts val="500"/>
              </a:spcBef>
              <a:buFont typeface="Arial" panose="020B0604020202020204" pitchFamily="34" charset="0"/>
              <a:buChar char="•"/>
              <a:defRPr sz="1600">
                <a:solidFill>
                  <a:srgbClr val="1C1C1C"/>
                </a:solidFill>
                <a:latin typeface="Twinkl" pitchFamily="2" charset="0"/>
                <a:ea typeface="Sassoon Infant Rg" pitchFamily="50" charset="0"/>
                <a:cs typeface="Sassoon Infant Rg" pitchFamily="50" charset="0"/>
              </a:defRPr>
            </a:lvl2pPr>
            <a:lvl3pPr marL="11430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3pPr>
            <a:lvl4pPr marL="16002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4pPr>
            <a:lvl5pPr marL="20574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9pPr>
          </a:lstStyle>
          <a:p>
            <a:pPr>
              <a:lnSpc>
                <a:spcPct val="150000"/>
              </a:lnSpc>
              <a:spcBef>
                <a:spcPct val="0"/>
              </a:spcBef>
              <a:buNone/>
            </a:pPr>
            <a:r>
              <a:rPr lang="en-GB" altLang="en-US" sz="2800" dirty="0">
                <a:solidFill>
                  <a:schemeClr val="tx1"/>
                </a:solidFill>
                <a:latin typeface="+mn-lt"/>
              </a:rPr>
              <a:t>1.	labour</a:t>
            </a:r>
          </a:p>
          <a:p>
            <a:pPr>
              <a:lnSpc>
                <a:spcPct val="150000"/>
              </a:lnSpc>
              <a:spcBef>
                <a:spcPct val="0"/>
              </a:spcBef>
              <a:buNone/>
            </a:pPr>
            <a:r>
              <a:rPr lang="en-GB" altLang="en-US" sz="2800" dirty="0">
                <a:solidFill>
                  <a:schemeClr val="tx1"/>
                </a:solidFill>
                <a:latin typeface="+mn-lt"/>
              </a:rPr>
              <a:t>2.	laboratory</a:t>
            </a:r>
          </a:p>
          <a:p>
            <a:pPr>
              <a:lnSpc>
                <a:spcPct val="150000"/>
              </a:lnSpc>
              <a:spcBef>
                <a:spcPct val="0"/>
              </a:spcBef>
              <a:buNone/>
            </a:pPr>
            <a:r>
              <a:rPr lang="en-GB" altLang="en-US" sz="2800" dirty="0">
                <a:solidFill>
                  <a:schemeClr val="tx1"/>
                </a:solidFill>
                <a:latin typeface="+mn-lt"/>
              </a:rPr>
              <a:t>3.	laborious</a:t>
            </a:r>
          </a:p>
          <a:p>
            <a:pPr>
              <a:lnSpc>
                <a:spcPct val="150000"/>
              </a:lnSpc>
              <a:spcBef>
                <a:spcPct val="0"/>
              </a:spcBef>
              <a:buNone/>
            </a:pPr>
            <a:r>
              <a:rPr lang="en-GB" altLang="en-US" sz="2800" dirty="0">
                <a:solidFill>
                  <a:schemeClr val="tx1"/>
                </a:solidFill>
                <a:latin typeface="+mn-lt"/>
              </a:rPr>
              <a:t>4.	collaborate</a:t>
            </a:r>
          </a:p>
        </p:txBody>
      </p:sp>
      <p:sp>
        <p:nvSpPr>
          <p:cNvPr id="3" name="Rectangle 2">
            <a:extLst>
              <a:ext uri="{FF2B5EF4-FFF2-40B4-BE49-F238E27FC236}">
                <a16:creationId xmlns:a16="http://schemas.microsoft.com/office/drawing/2014/main" id="{78E41853-F58D-4120-1151-2995E92F4EAF}"/>
              </a:ext>
            </a:extLst>
          </p:cNvPr>
          <p:cNvSpPr>
            <a:spLocks noChangeArrowheads="1"/>
          </p:cNvSpPr>
          <p:nvPr/>
        </p:nvSpPr>
        <p:spPr bwMode="auto">
          <a:xfrm>
            <a:off x="6610094" y="2469860"/>
            <a:ext cx="3267562" cy="20272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72000" rIns="0" bIns="72000">
            <a:spAutoFit/>
          </a:bodyPr>
          <a:lstStyle>
            <a:lvl1pPr>
              <a:lnSpc>
                <a:spcPct val="90000"/>
              </a:lnSpc>
              <a:spcBef>
                <a:spcPts val="1000"/>
              </a:spcBef>
              <a:buFont typeface="Arial" panose="020B0604020202020204" pitchFamily="34" charset="0"/>
              <a:buChar char="•"/>
              <a:defRPr>
                <a:solidFill>
                  <a:srgbClr val="1C1C1C"/>
                </a:solidFill>
                <a:latin typeface="Twinkl" pitchFamily="2" charset="0"/>
                <a:ea typeface="Sassoon Infant Rg" pitchFamily="50" charset="0"/>
                <a:cs typeface="Sassoon Infant Rg" pitchFamily="50" charset="0"/>
              </a:defRPr>
            </a:lvl1pPr>
            <a:lvl2pPr marL="742950" indent="-285750">
              <a:lnSpc>
                <a:spcPct val="90000"/>
              </a:lnSpc>
              <a:spcBef>
                <a:spcPts val="500"/>
              </a:spcBef>
              <a:buFont typeface="Arial" panose="020B0604020202020204" pitchFamily="34" charset="0"/>
              <a:buChar char="•"/>
              <a:defRPr sz="1600">
                <a:solidFill>
                  <a:srgbClr val="1C1C1C"/>
                </a:solidFill>
                <a:latin typeface="Twinkl" pitchFamily="2" charset="0"/>
                <a:ea typeface="Sassoon Infant Rg" pitchFamily="50" charset="0"/>
                <a:cs typeface="Sassoon Infant Rg" pitchFamily="50" charset="0"/>
              </a:defRPr>
            </a:lvl2pPr>
            <a:lvl3pPr marL="11430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3pPr>
            <a:lvl4pPr marL="16002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4pPr>
            <a:lvl5pPr marL="20574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9pPr>
          </a:lstStyle>
          <a:p>
            <a:pPr>
              <a:lnSpc>
                <a:spcPct val="150000"/>
              </a:lnSpc>
              <a:spcBef>
                <a:spcPct val="0"/>
              </a:spcBef>
              <a:buNone/>
            </a:pPr>
            <a:r>
              <a:rPr lang="en-GB" altLang="en-US" sz="2800" dirty="0">
                <a:solidFill>
                  <a:schemeClr val="tx1"/>
                </a:solidFill>
                <a:latin typeface="+mn-lt"/>
              </a:rPr>
              <a:t>5.	liberate</a:t>
            </a:r>
          </a:p>
          <a:p>
            <a:pPr>
              <a:lnSpc>
                <a:spcPct val="150000"/>
              </a:lnSpc>
              <a:spcBef>
                <a:spcPct val="0"/>
              </a:spcBef>
              <a:buNone/>
            </a:pPr>
            <a:r>
              <a:rPr lang="en-GB" altLang="en-US" sz="2800" dirty="0">
                <a:solidFill>
                  <a:schemeClr val="tx1"/>
                </a:solidFill>
                <a:latin typeface="+mn-lt"/>
              </a:rPr>
              <a:t>6.	liberty</a:t>
            </a:r>
          </a:p>
          <a:p>
            <a:pPr>
              <a:lnSpc>
                <a:spcPct val="150000"/>
              </a:lnSpc>
              <a:spcBef>
                <a:spcPct val="0"/>
              </a:spcBef>
              <a:buNone/>
            </a:pPr>
            <a:r>
              <a:rPr lang="en-GB" altLang="en-US" sz="2800" dirty="0">
                <a:solidFill>
                  <a:schemeClr val="tx1"/>
                </a:solidFill>
                <a:latin typeface="+mn-lt"/>
              </a:rPr>
              <a:t>7.	liberal</a:t>
            </a:r>
          </a:p>
        </p:txBody>
      </p:sp>
    </p:spTree>
    <p:extLst>
      <p:ext uri="{BB962C8B-B14F-4D97-AF65-F5344CB8AC3E}">
        <p14:creationId xmlns:p14="http://schemas.microsoft.com/office/powerpoint/2010/main" val="106764778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Diagram, background pattern&#10;&#10;Description automatically generated">
            <a:extLst>
              <a:ext uri="{FF2B5EF4-FFF2-40B4-BE49-F238E27FC236}">
                <a16:creationId xmlns:a16="http://schemas.microsoft.com/office/drawing/2014/main" id="{438F3265-6628-6E1C-B731-4A19FAFFCCE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30" y="0"/>
            <a:ext cx="12187939" cy="6858000"/>
          </a:xfrm>
          <a:prstGeom prst="rect">
            <a:avLst/>
          </a:prstGeom>
        </p:spPr>
      </p:pic>
      <p:sp>
        <p:nvSpPr>
          <p:cNvPr id="2" name="Title 1">
            <a:extLst>
              <a:ext uri="{FF2B5EF4-FFF2-40B4-BE49-F238E27FC236}">
                <a16:creationId xmlns:a16="http://schemas.microsoft.com/office/drawing/2014/main" id="{B3323107-5ED4-F00C-4EBF-6FBBAA822D96}"/>
              </a:ext>
            </a:extLst>
          </p:cNvPr>
          <p:cNvSpPr>
            <a:spLocks noGrp="1"/>
          </p:cNvSpPr>
          <p:nvPr>
            <p:ph type="title"/>
          </p:nvPr>
        </p:nvSpPr>
        <p:spPr>
          <a:xfrm>
            <a:off x="838200" y="593725"/>
            <a:ext cx="10515600" cy="1325563"/>
          </a:xfrm>
          <a:prstGeom prst="roundRect">
            <a:avLst/>
          </a:prstGeom>
          <a:solidFill>
            <a:srgbClr val="EF8023"/>
          </a:solidFill>
        </p:spPr>
        <p:txBody>
          <a:bodyPr anchor="ctr">
            <a:noAutofit/>
          </a:bodyPr>
          <a:lstStyle/>
          <a:p>
            <a:pPr algn="ctr"/>
            <a:r>
              <a:rPr lang="en-US" sz="3600" dirty="0">
                <a:solidFill>
                  <a:schemeClr val="bg1"/>
                </a:solidFill>
                <a:latin typeface="Andika" panose="02000000000000000000" pitchFamily="2" charset="0"/>
              </a:rPr>
              <a:t>Does anyone know what a </a:t>
            </a:r>
            <a:r>
              <a:rPr lang="en-US" sz="3600" b="1" u="sng" dirty="0">
                <a:solidFill>
                  <a:schemeClr val="bg1"/>
                </a:solidFill>
                <a:latin typeface="Andika" panose="02000000000000000000" pitchFamily="2" charset="0"/>
              </a:rPr>
              <a:t>word family</a:t>
            </a:r>
            <a:r>
              <a:rPr lang="en-US" sz="3600" b="1" dirty="0">
                <a:solidFill>
                  <a:schemeClr val="bg1"/>
                </a:solidFill>
                <a:latin typeface="Andika" panose="02000000000000000000" pitchFamily="2" charset="0"/>
              </a:rPr>
              <a:t> </a:t>
            </a:r>
            <a:r>
              <a:rPr lang="en-US" sz="3600" dirty="0">
                <a:solidFill>
                  <a:schemeClr val="bg1"/>
                </a:solidFill>
                <a:latin typeface="Andika" panose="02000000000000000000" pitchFamily="2" charset="0"/>
              </a:rPr>
              <a:t>is?</a:t>
            </a:r>
          </a:p>
        </p:txBody>
      </p:sp>
      <p:sp>
        <p:nvSpPr>
          <p:cNvPr id="3" name="Content Placeholder 2">
            <a:extLst>
              <a:ext uri="{FF2B5EF4-FFF2-40B4-BE49-F238E27FC236}">
                <a16:creationId xmlns:a16="http://schemas.microsoft.com/office/drawing/2014/main" id="{1B16D9A5-36F7-F9B4-08A6-5E9C95F2AF53}"/>
              </a:ext>
            </a:extLst>
          </p:cNvPr>
          <p:cNvSpPr>
            <a:spLocks noGrp="1"/>
          </p:cNvSpPr>
          <p:nvPr>
            <p:ph idx="1"/>
          </p:nvPr>
        </p:nvSpPr>
        <p:spPr>
          <a:xfrm>
            <a:off x="838200" y="2294255"/>
            <a:ext cx="10515600" cy="3439795"/>
          </a:xfrm>
          <a:prstGeom prst="roundRect">
            <a:avLst/>
          </a:prstGeom>
          <a:solidFill>
            <a:srgbClr val="7030A0"/>
          </a:solidFill>
        </p:spPr>
        <p:txBody>
          <a:bodyPr anchor="ctr">
            <a:normAutofit/>
          </a:bodyPr>
          <a:lstStyle/>
          <a:p>
            <a:pPr marL="0" indent="0" algn="ctr">
              <a:buNone/>
            </a:pPr>
            <a:r>
              <a:rPr lang="en-GB" sz="4000" dirty="0">
                <a:solidFill>
                  <a:schemeClr val="bg1"/>
                </a:solidFill>
                <a:latin typeface="Andika" panose="02000000000000000000" pitchFamily="2" charset="0"/>
              </a:rPr>
              <a:t>A word family is a group of words that share a common feature such as a  pattern or meaning that all come from a common word.</a:t>
            </a:r>
            <a:endParaRPr lang="en-US" sz="4000" dirty="0">
              <a:solidFill>
                <a:schemeClr val="bg1"/>
              </a:solidFill>
              <a:latin typeface="Andika" panose="02000000000000000000" pitchFamily="2" charset="0"/>
            </a:endParaRPr>
          </a:p>
        </p:txBody>
      </p:sp>
    </p:spTree>
    <p:extLst>
      <p:ext uri="{BB962C8B-B14F-4D97-AF65-F5344CB8AC3E}">
        <p14:creationId xmlns:p14="http://schemas.microsoft.com/office/powerpoint/2010/main" val="12150740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flag flying in front of a building&#10;&#10;Description automatically generated with low confidence">
            <a:extLst>
              <a:ext uri="{FF2B5EF4-FFF2-40B4-BE49-F238E27FC236}">
                <a16:creationId xmlns:a16="http://schemas.microsoft.com/office/drawing/2014/main" id="{5751194D-481E-9C5D-7FA7-4F13A3F54E6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pic>
        <p:nvPicPr>
          <p:cNvPr id="5" name="Picture 4" descr="A close-up of a toy&#10;&#10;Description automatically generated with medium confidence">
            <a:extLst>
              <a:ext uri="{FF2B5EF4-FFF2-40B4-BE49-F238E27FC236}">
                <a16:creationId xmlns:a16="http://schemas.microsoft.com/office/drawing/2014/main" id="{AEDAD691-208A-0D7D-25BA-7AEC5B59A79B}"/>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2625400" y="4217426"/>
            <a:ext cx="2049449" cy="2640574"/>
          </a:xfrm>
          <a:prstGeom prst="rect">
            <a:avLst/>
          </a:prstGeom>
          <a:effectLst>
            <a:outerShdw blurRad="63500" sx="102000" sy="102000" algn="ctr" rotWithShape="0">
              <a:prstClr val="black">
                <a:alpha val="40000"/>
              </a:prstClr>
            </a:outerShdw>
          </a:effectLst>
        </p:spPr>
      </p:pic>
      <p:graphicFrame>
        <p:nvGraphicFramePr>
          <p:cNvPr id="7" name="Table 4">
            <a:extLst>
              <a:ext uri="{FF2B5EF4-FFF2-40B4-BE49-F238E27FC236}">
                <a16:creationId xmlns:a16="http://schemas.microsoft.com/office/drawing/2014/main" id="{F27B061C-BBB5-7253-90D7-E79123DB55D3}"/>
              </a:ext>
            </a:extLst>
          </p:cNvPr>
          <p:cNvGraphicFramePr>
            <a:graphicFrameLocks/>
          </p:cNvGraphicFramePr>
          <p:nvPr/>
        </p:nvGraphicFramePr>
        <p:xfrm>
          <a:off x="3009494" y="597746"/>
          <a:ext cx="6173010" cy="5022427"/>
        </p:xfrm>
        <a:graphic>
          <a:graphicData uri="http://schemas.openxmlformats.org/drawingml/2006/table">
            <a:tbl>
              <a:tblPr firstRow="1" bandRow="1">
                <a:tableStyleId>{5C22544A-7EE6-4342-B048-85BDC9FD1C3A}</a:tableStyleId>
              </a:tblPr>
              <a:tblGrid>
                <a:gridCol w="3086505">
                  <a:extLst>
                    <a:ext uri="{9D8B030D-6E8A-4147-A177-3AD203B41FA5}">
                      <a16:colId xmlns:a16="http://schemas.microsoft.com/office/drawing/2014/main" val="100053916"/>
                    </a:ext>
                  </a:extLst>
                </a:gridCol>
                <a:gridCol w="3086505">
                  <a:extLst>
                    <a:ext uri="{9D8B030D-6E8A-4147-A177-3AD203B41FA5}">
                      <a16:colId xmlns:a16="http://schemas.microsoft.com/office/drawing/2014/main" val="3074923577"/>
                    </a:ext>
                  </a:extLst>
                </a:gridCol>
              </a:tblGrid>
              <a:tr h="541867">
                <a:tc>
                  <a:txBody>
                    <a:bodyPr/>
                    <a:lstStyle/>
                    <a:p>
                      <a:r>
                        <a:rPr lang="en-GB" dirty="0"/>
                        <a:t>Activity</a:t>
                      </a:r>
                    </a:p>
                  </a:txBody>
                  <a:tcPr>
                    <a:solidFill>
                      <a:srgbClr val="7030A0"/>
                    </a:solidFill>
                  </a:tcPr>
                </a:tc>
                <a:tc>
                  <a:txBody>
                    <a:bodyPr/>
                    <a:lstStyle/>
                    <a:p>
                      <a:pPr algn="ctr"/>
                      <a:r>
                        <a:rPr lang="en-GB" dirty="0"/>
                        <a:t>Game Code</a:t>
                      </a:r>
                    </a:p>
                  </a:txBody>
                  <a:tcPr>
                    <a:solidFill>
                      <a:srgbClr val="7030A0"/>
                    </a:solidFill>
                  </a:tcPr>
                </a:tc>
                <a:extLst>
                  <a:ext uri="{0D108BD9-81ED-4DB2-BD59-A6C34878D82A}">
                    <a16:rowId xmlns:a16="http://schemas.microsoft.com/office/drawing/2014/main" val="1080527238"/>
                  </a:ext>
                </a:extLst>
              </a:tr>
              <a:tr h="640080">
                <a:tc>
                  <a:txBody>
                    <a:bodyPr/>
                    <a:lstStyle/>
                    <a:p>
                      <a:r>
                        <a:rPr lang="en-GB" dirty="0"/>
                        <a:t>Learn game</a:t>
                      </a:r>
                    </a:p>
                  </a:txBody>
                  <a:tcPr/>
                </a:tc>
                <a:tc>
                  <a:txBody>
                    <a:bodyPr/>
                    <a:lstStyle/>
                    <a:p>
                      <a:pPr algn="ctr"/>
                      <a:r>
                        <a:rPr lang="en-GB" sz="1800" kern="1200" dirty="0">
                          <a:solidFill>
                            <a:schemeClr val="dk1"/>
                          </a:solidFill>
                          <a:effectLst/>
                          <a:latin typeface="+mn-lt"/>
                          <a:ea typeface="+mn-ea"/>
                          <a:cs typeface="+mn-cs"/>
                        </a:rPr>
                        <a:t>SY6T1BW1L</a:t>
                      </a:r>
                    </a:p>
                  </a:txBody>
                  <a:tcPr/>
                </a:tc>
                <a:extLst>
                  <a:ext uri="{0D108BD9-81ED-4DB2-BD59-A6C34878D82A}">
                    <a16:rowId xmlns:a16="http://schemas.microsoft.com/office/drawing/2014/main" val="3827501023"/>
                  </a:ext>
                </a:extLst>
              </a:tr>
              <a:tr h="640080">
                <a:tc>
                  <a:txBody>
                    <a:bodyPr/>
                    <a:lstStyle/>
                    <a:p>
                      <a:r>
                        <a:rPr lang="en-GB" dirty="0"/>
                        <a:t>Practise game</a:t>
                      </a:r>
                    </a:p>
                  </a:txBody>
                  <a:tcPr/>
                </a:tc>
                <a:tc>
                  <a:txBody>
                    <a:bodyPr/>
                    <a:lstStyle/>
                    <a:p>
                      <a:pPr algn="ctr"/>
                      <a:r>
                        <a:rPr lang="en-GB" sz="1800" kern="1200" dirty="0">
                          <a:solidFill>
                            <a:schemeClr val="dk1"/>
                          </a:solidFill>
                          <a:effectLst/>
                          <a:latin typeface="+mn-lt"/>
                          <a:ea typeface="+mn-ea"/>
                          <a:cs typeface="+mn-cs"/>
                        </a:rPr>
                        <a:t>SY6T1BW1P</a:t>
                      </a:r>
                      <a:endParaRPr lang="en-GB" dirty="0"/>
                    </a:p>
                  </a:txBody>
                  <a:tcPr/>
                </a:tc>
                <a:extLst>
                  <a:ext uri="{0D108BD9-81ED-4DB2-BD59-A6C34878D82A}">
                    <a16:rowId xmlns:a16="http://schemas.microsoft.com/office/drawing/2014/main" val="3275912010"/>
                  </a:ext>
                </a:extLst>
              </a:tr>
              <a:tr h="640080">
                <a:tc>
                  <a:txBody>
                    <a:bodyPr/>
                    <a:lstStyle/>
                    <a:p>
                      <a:r>
                        <a:rPr lang="en-GB" dirty="0"/>
                        <a:t>Snake game (app only)</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800" kern="1200" dirty="0">
                          <a:solidFill>
                            <a:schemeClr val="dk1"/>
                          </a:solidFill>
                          <a:effectLst/>
                          <a:latin typeface="+mn-lt"/>
                          <a:ea typeface="+mn-ea"/>
                          <a:cs typeface="+mn-cs"/>
                        </a:rPr>
                        <a:t>SY6T1BW1S</a:t>
                      </a:r>
                      <a:endParaRPr lang="en-GB" dirty="0"/>
                    </a:p>
                  </a:txBody>
                  <a:tcPr/>
                </a:tc>
                <a:extLst>
                  <a:ext uri="{0D108BD9-81ED-4DB2-BD59-A6C34878D82A}">
                    <a16:rowId xmlns:a16="http://schemas.microsoft.com/office/drawing/2014/main" val="3135253869"/>
                  </a:ext>
                </a:extLst>
              </a:tr>
              <a:tr h="640080">
                <a:tc>
                  <a:txBody>
                    <a:bodyPr/>
                    <a:lstStyle/>
                    <a:p>
                      <a:r>
                        <a:rPr lang="en-GB" dirty="0"/>
                        <a:t>Frogger game (app only)</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800" kern="1200" dirty="0">
                          <a:solidFill>
                            <a:schemeClr val="dk1"/>
                          </a:solidFill>
                          <a:effectLst/>
                          <a:latin typeface="+mn-lt"/>
                          <a:ea typeface="+mn-ea"/>
                          <a:cs typeface="+mn-cs"/>
                        </a:rPr>
                        <a:t>SY6T1BW1F</a:t>
                      </a:r>
                    </a:p>
                  </a:txBody>
                  <a:tcPr/>
                </a:tc>
                <a:extLst>
                  <a:ext uri="{0D108BD9-81ED-4DB2-BD59-A6C34878D82A}">
                    <a16:rowId xmlns:a16="http://schemas.microsoft.com/office/drawing/2014/main" val="3480849814"/>
                  </a:ext>
                </a:extLst>
              </a:tr>
              <a:tr h="640080">
                <a:tc>
                  <a:txBody>
                    <a:bodyPr/>
                    <a:lstStyle/>
                    <a:p>
                      <a:r>
                        <a:rPr lang="en-GB" dirty="0"/>
                        <a:t>Anagram game (app only)</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800" kern="1200" dirty="0">
                          <a:solidFill>
                            <a:schemeClr val="dk1"/>
                          </a:solidFill>
                          <a:effectLst/>
                          <a:latin typeface="+mn-lt"/>
                          <a:ea typeface="+mn-ea"/>
                          <a:cs typeface="+mn-cs"/>
                        </a:rPr>
                        <a:t>SY6T1BW1A</a:t>
                      </a:r>
                    </a:p>
                  </a:txBody>
                  <a:tcPr/>
                </a:tc>
                <a:extLst>
                  <a:ext uri="{0D108BD9-81ED-4DB2-BD59-A6C34878D82A}">
                    <a16:rowId xmlns:a16="http://schemas.microsoft.com/office/drawing/2014/main" val="1353888042"/>
                  </a:ext>
                </a:extLst>
              </a:tr>
              <a:tr h="640080">
                <a:tc>
                  <a:txBody>
                    <a:bodyPr/>
                    <a:lstStyle/>
                    <a:p>
                      <a:r>
                        <a:rPr lang="en-GB" dirty="0"/>
                        <a:t>Sailing game (app only)</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800" kern="1200" dirty="0">
                          <a:solidFill>
                            <a:schemeClr val="dk1"/>
                          </a:solidFill>
                          <a:effectLst/>
                          <a:latin typeface="+mn-lt"/>
                          <a:ea typeface="+mn-ea"/>
                          <a:cs typeface="+mn-cs"/>
                        </a:rPr>
                        <a:t>SY6T1BW1Sa</a:t>
                      </a:r>
                      <a:endParaRPr lang="en-GB" dirty="0"/>
                    </a:p>
                  </a:txBody>
                  <a:tcPr/>
                </a:tc>
                <a:extLst>
                  <a:ext uri="{0D108BD9-81ED-4DB2-BD59-A6C34878D82A}">
                    <a16:rowId xmlns:a16="http://schemas.microsoft.com/office/drawing/2014/main" val="1139806352"/>
                  </a:ext>
                </a:extLst>
              </a:tr>
              <a:tr h="640080">
                <a:tc>
                  <a:txBody>
                    <a:bodyPr/>
                    <a:lstStyle/>
                    <a:p>
                      <a:r>
                        <a:rPr lang="en-GB" dirty="0"/>
                        <a:t>Feast game (app only)</a:t>
                      </a:r>
                    </a:p>
                  </a:txBody>
                  <a:tcPr/>
                </a:tc>
                <a:tc>
                  <a:txBody>
                    <a:bodyPr/>
                    <a:lstStyle/>
                    <a:p>
                      <a:pPr algn="ctr"/>
                      <a:r>
                        <a:rPr lang="en-GB" sz="1800" kern="1200" dirty="0">
                          <a:solidFill>
                            <a:schemeClr val="dk1"/>
                          </a:solidFill>
                          <a:effectLst/>
                          <a:latin typeface="+mn-lt"/>
                          <a:ea typeface="+mn-ea"/>
                          <a:cs typeface="+mn-cs"/>
                        </a:rPr>
                        <a:t>SY6T1BW1Fe </a:t>
                      </a:r>
                      <a:endParaRPr lang="en-GB" dirty="0"/>
                    </a:p>
                  </a:txBody>
                  <a:tcPr/>
                </a:tc>
                <a:extLst>
                  <a:ext uri="{0D108BD9-81ED-4DB2-BD59-A6C34878D82A}">
                    <a16:rowId xmlns:a16="http://schemas.microsoft.com/office/drawing/2014/main" val="2629414807"/>
                  </a:ext>
                </a:extLst>
              </a:tr>
            </a:tbl>
          </a:graphicData>
        </a:graphic>
      </p:graphicFrame>
    </p:spTree>
    <p:extLst>
      <p:ext uri="{BB962C8B-B14F-4D97-AF65-F5344CB8AC3E}">
        <p14:creationId xmlns:p14="http://schemas.microsoft.com/office/powerpoint/2010/main" val="28379649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path" presetSubtype="0" accel="50000" decel="50000" fill="hold" nodeType="withEffect">
                                  <p:stCondLst>
                                    <p:cond delay="0"/>
                                  </p:stCondLst>
                                  <p:childTnLst>
                                    <p:animMotion origin="layout" path="M -1.25E-6 2.59259E-6 L -0.26094 -0.01297 " pathEditMode="relative" rAng="0" ptsTypes="AA">
                                      <p:cBhvr>
                                        <p:cTn id="6" dur="2000" fill="hold"/>
                                        <p:tgtEl>
                                          <p:spTgt spid="5"/>
                                        </p:tgtEl>
                                        <p:attrNameLst>
                                          <p:attrName>ppt_x</p:attrName>
                                          <p:attrName>ppt_y</p:attrName>
                                        </p:attrNameLst>
                                      </p:cBhvr>
                                      <p:rCtr x="-13047" y="-648"/>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descr="A picture containing background pattern&#10;&#10;Description automatically generated">
            <a:extLst>
              <a:ext uri="{FF2B5EF4-FFF2-40B4-BE49-F238E27FC236}">
                <a16:creationId xmlns:a16="http://schemas.microsoft.com/office/drawing/2014/main" id="{E32BD53F-9355-EEF7-1F06-6025CB86B25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765" y="0"/>
            <a:ext cx="12178469" cy="6858000"/>
          </a:xfrm>
          <a:prstGeom prst="rect">
            <a:avLst/>
          </a:prstGeom>
        </p:spPr>
      </p:pic>
      <p:sp>
        <p:nvSpPr>
          <p:cNvPr id="11266" name="Title 1">
            <a:extLst>
              <a:ext uri="{FF2B5EF4-FFF2-40B4-BE49-F238E27FC236}">
                <a16:creationId xmlns:a16="http://schemas.microsoft.com/office/drawing/2014/main" id="{9AFD9B2D-C6E6-FEA9-2F40-C75AC71C59F2}"/>
              </a:ext>
            </a:extLst>
          </p:cNvPr>
          <p:cNvSpPr>
            <a:spLocks noGrp="1"/>
          </p:cNvSpPr>
          <p:nvPr>
            <p:ph type="title"/>
          </p:nvPr>
        </p:nvSpPr>
        <p:spPr>
          <a:xfrm>
            <a:off x="1764144" y="573434"/>
            <a:ext cx="8709891" cy="870533"/>
          </a:xfrm>
          <a:prstGeom prst="roundRect">
            <a:avLst>
              <a:gd name="adj" fmla="val 50000"/>
            </a:avLst>
          </a:prstGeom>
          <a:solidFill>
            <a:srgbClr val="7030A0"/>
          </a:solidFill>
          <a:effectLst>
            <a:outerShdw blurRad="50800" dist="38100" dir="5400000" algn="t" rotWithShape="0">
              <a:prstClr val="black">
                <a:alpha val="40000"/>
              </a:prstClr>
            </a:outerShdw>
          </a:effectLst>
        </p:spPr>
        <p:txBody>
          <a:bodyPr/>
          <a:lstStyle/>
          <a:p>
            <a:pPr algn="ctr" eaLnBrk="1" hangingPunct="1"/>
            <a:r>
              <a:rPr lang="en-GB" altLang="en-US" sz="2800" dirty="0">
                <a:solidFill>
                  <a:schemeClr val="bg1"/>
                </a:solidFill>
                <a:latin typeface="+mj-lt"/>
              </a:rPr>
              <a:t>Here are this week’s spellings to practise.</a:t>
            </a:r>
          </a:p>
        </p:txBody>
      </p:sp>
      <p:sp>
        <p:nvSpPr>
          <p:cNvPr id="11" name="Rectangle: Rounded Corners 10">
            <a:extLst>
              <a:ext uri="{FF2B5EF4-FFF2-40B4-BE49-F238E27FC236}">
                <a16:creationId xmlns:a16="http://schemas.microsoft.com/office/drawing/2014/main" id="{D81D5D29-BBAD-B628-5952-3FCB2921B207}"/>
              </a:ext>
            </a:extLst>
          </p:cNvPr>
          <p:cNvSpPr/>
          <p:nvPr/>
        </p:nvSpPr>
        <p:spPr>
          <a:xfrm>
            <a:off x="2139518" y="1660124"/>
            <a:ext cx="8016536" cy="4136994"/>
          </a:xfrm>
          <a:prstGeom prst="roundRect">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3" name="Rectangle 2">
            <a:extLst>
              <a:ext uri="{FF2B5EF4-FFF2-40B4-BE49-F238E27FC236}">
                <a16:creationId xmlns:a16="http://schemas.microsoft.com/office/drawing/2014/main" id="{14A98FF5-4F3C-D9B6-7AF1-1894F0939983}"/>
              </a:ext>
            </a:extLst>
          </p:cNvPr>
          <p:cNvSpPr>
            <a:spLocks noChangeArrowheads="1"/>
          </p:cNvSpPr>
          <p:nvPr/>
        </p:nvSpPr>
        <p:spPr bwMode="auto">
          <a:xfrm>
            <a:off x="3064134" y="2469860"/>
            <a:ext cx="3267562" cy="26735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72000" rIns="0" bIns="72000">
            <a:spAutoFit/>
          </a:bodyPr>
          <a:lstStyle>
            <a:lvl1pPr>
              <a:lnSpc>
                <a:spcPct val="90000"/>
              </a:lnSpc>
              <a:spcBef>
                <a:spcPts val="1000"/>
              </a:spcBef>
              <a:buFont typeface="Arial" panose="020B0604020202020204" pitchFamily="34" charset="0"/>
              <a:buChar char="•"/>
              <a:defRPr>
                <a:solidFill>
                  <a:srgbClr val="1C1C1C"/>
                </a:solidFill>
                <a:latin typeface="Twinkl" pitchFamily="2" charset="0"/>
                <a:ea typeface="Sassoon Infant Rg" pitchFamily="50" charset="0"/>
                <a:cs typeface="Sassoon Infant Rg" pitchFamily="50" charset="0"/>
              </a:defRPr>
            </a:lvl1pPr>
            <a:lvl2pPr marL="742950" indent="-285750">
              <a:lnSpc>
                <a:spcPct val="90000"/>
              </a:lnSpc>
              <a:spcBef>
                <a:spcPts val="500"/>
              </a:spcBef>
              <a:buFont typeface="Arial" panose="020B0604020202020204" pitchFamily="34" charset="0"/>
              <a:buChar char="•"/>
              <a:defRPr sz="1600">
                <a:solidFill>
                  <a:srgbClr val="1C1C1C"/>
                </a:solidFill>
                <a:latin typeface="Twinkl" pitchFamily="2" charset="0"/>
                <a:ea typeface="Sassoon Infant Rg" pitchFamily="50" charset="0"/>
                <a:cs typeface="Sassoon Infant Rg" pitchFamily="50" charset="0"/>
              </a:defRPr>
            </a:lvl2pPr>
            <a:lvl3pPr marL="11430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3pPr>
            <a:lvl4pPr marL="16002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4pPr>
            <a:lvl5pPr marL="20574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9pPr>
          </a:lstStyle>
          <a:p>
            <a:pPr>
              <a:lnSpc>
                <a:spcPct val="150000"/>
              </a:lnSpc>
              <a:spcBef>
                <a:spcPct val="0"/>
              </a:spcBef>
              <a:buNone/>
            </a:pPr>
            <a:r>
              <a:rPr lang="en-GB" altLang="en-US" sz="2800" dirty="0">
                <a:solidFill>
                  <a:schemeClr val="tx1"/>
                </a:solidFill>
                <a:latin typeface="+mn-lt"/>
              </a:rPr>
              <a:t>1.	labour</a:t>
            </a:r>
          </a:p>
          <a:p>
            <a:pPr>
              <a:lnSpc>
                <a:spcPct val="150000"/>
              </a:lnSpc>
              <a:spcBef>
                <a:spcPct val="0"/>
              </a:spcBef>
              <a:buNone/>
            </a:pPr>
            <a:r>
              <a:rPr lang="en-GB" altLang="en-US" sz="2800" dirty="0">
                <a:solidFill>
                  <a:schemeClr val="tx1"/>
                </a:solidFill>
                <a:latin typeface="+mn-lt"/>
              </a:rPr>
              <a:t>2.	laboratory</a:t>
            </a:r>
          </a:p>
          <a:p>
            <a:pPr>
              <a:lnSpc>
                <a:spcPct val="150000"/>
              </a:lnSpc>
              <a:spcBef>
                <a:spcPct val="0"/>
              </a:spcBef>
              <a:buNone/>
            </a:pPr>
            <a:r>
              <a:rPr lang="en-GB" altLang="en-US" sz="2800" dirty="0">
                <a:solidFill>
                  <a:schemeClr val="tx1"/>
                </a:solidFill>
                <a:latin typeface="+mn-lt"/>
              </a:rPr>
              <a:t>3.	laborious</a:t>
            </a:r>
          </a:p>
          <a:p>
            <a:pPr>
              <a:lnSpc>
                <a:spcPct val="150000"/>
              </a:lnSpc>
              <a:spcBef>
                <a:spcPct val="0"/>
              </a:spcBef>
              <a:buNone/>
            </a:pPr>
            <a:r>
              <a:rPr lang="en-GB" altLang="en-US" sz="2800" dirty="0">
                <a:solidFill>
                  <a:schemeClr val="tx1"/>
                </a:solidFill>
                <a:latin typeface="+mn-lt"/>
              </a:rPr>
              <a:t>4.	collaborate</a:t>
            </a:r>
          </a:p>
        </p:txBody>
      </p:sp>
      <p:sp>
        <p:nvSpPr>
          <p:cNvPr id="5" name="Rectangle 4">
            <a:extLst>
              <a:ext uri="{FF2B5EF4-FFF2-40B4-BE49-F238E27FC236}">
                <a16:creationId xmlns:a16="http://schemas.microsoft.com/office/drawing/2014/main" id="{D904D6C1-734D-0AB9-F629-AB913652AEC5}"/>
              </a:ext>
            </a:extLst>
          </p:cNvPr>
          <p:cNvSpPr>
            <a:spLocks noChangeArrowheads="1"/>
          </p:cNvSpPr>
          <p:nvPr/>
        </p:nvSpPr>
        <p:spPr bwMode="auto">
          <a:xfrm>
            <a:off x="6610094" y="2469860"/>
            <a:ext cx="3267562" cy="20272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72000" rIns="0" bIns="72000">
            <a:spAutoFit/>
          </a:bodyPr>
          <a:lstStyle>
            <a:lvl1pPr>
              <a:lnSpc>
                <a:spcPct val="90000"/>
              </a:lnSpc>
              <a:spcBef>
                <a:spcPts val="1000"/>
              </a:spcBef>
              <a:buFont typeface="Arial" panose="020B0604020202020204" pitchFamily="34" charset="0"/>
              <a:buChar char="•"/>
              <a:defRPr>
                <a:solidFill>
                  <a:srgbClr val="1C1C1C"/>
                </a:solidFill>
                <a:latin typeface="Twinkl" pitchFamily="2" charset="0"/>
                <a:ea typeface="Sassoon Infant Rg" pitchFamily="50" charset="0"/>
                <a:cs typeface="Sassoon Infant Rg" pitchFamily="50" charset="0"/>
              </a:defRPr>
            </a:lvl1pPr>
            <a:lvl2pPr marL="742950" indent="-285750">
              <a:lnSpc>
                <a:spcPct val="90000"/>
              </a:lnSpc>
              <a:spcBef>
                <a:spcPts val="500"/>
              </a:spcBef>
              <a:buFont typeface="Arial" panose="020B0604020202020204" pitchFamily="34" charset="0"/>
              <a:buChar char="•"/>
              <a:defRPr sz="1600">
                <a:solidFill>
                  <a:srgbClr val="1C1C1C"/>
                </a:solidFill>
                <a:latin typeface="Twinkl" pitchFamily="2" charset="0"/>
                <a:ea typeface="Sassoon Infant Rg" pitchFamily="50" charset="0"/>
                <a:cs typeface="Sassoon Infant Rg" pitchFamily="50" charset="0"/>
              </a:defRPr>
            </a:lvl2pPr>
            <a:lvl3pPr marL="11430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3pPr>
            <a:lvl4pPr marL="16002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4pPr>
            <a:lvl5pPr marL="20574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9pPr>
          </a:lstStyle>
          <a:p>
            <a:pPr>
              <a:lnSpc>
                <a:spcPct val="150000"/>
              </a:lnSpc>
              <a:spcBef>
                <a:spcPct val="0"/>
              </a:spcBef>
              <a:buNone/>
            </a:pPr>
            <a:r>
              <a:rPr lang="en-GB" altLang="en-US" sz="2800" dirty="0">
                <a:solidFill>
                  <a:schemeClr val="tx1"/>
                </a:solidFill>
                <a:latin typeface="+mn-lt"/>
              </a:rPr>
              <a:t>5.	liberate</a:t>
            </a:r>
          </a:p>
          <a:p>
            <a:pPr>
              <a:lnSpc>
                <a:spcPct val="150000"/>
              </a:lnSpc>
              <a:spcBef>
                <a:spcPct val="0"/>
              </a:spcBef>
              <a:buNone/>
            </a:pPr>
            <a:r>
              <a:rPr lang="en-GB" altLang="en-US" sz="2800" dirty="0">
                <a:solidFill>
                  <a:schemeClr val="tx1"/>
                </a:solidFill>
                <a:latin typeface="+mn-lt"/>
              </a:rPr>
              <a:t>6.	liberty</a:t>
            </a:r>
          </a:p>
          <a:p>
            <a:pPr>
              <a:lnSpc>
                <a:spcPct val="150000"/>
              </a:lnSpc>
              <a:spcBef>
                <a:spcPct val="0"/>
              </a:spcBef>
              <a:buNone/>
            </a:pPr>
            <a:r>
              <a:rPr lang="en-GB" altLang="en-US" sz="2800" dirty="0">
                <a:solidFill>
                  <a:schemeClr val="tx1"/>
                </a:solidFill>
                <a:latin typeface="+mn-lt"/>
              </a:rPr>
              <a:t>7.	liberal</a:t>
            </a:r>
          </a:p>
        </p:txBody>
      </p:sp>
      <p:pic>
        <p:nvPicPr>
          <p:cNvPr id="8" name="Picture 7" descr="A picture containing text&#10;&#10;Description automatically generated">
            <a:extLst>
              <a:ext uri="{FF2B5EF4-FFF2-40B4-BE49-F238E27FC236}">
                <a16:creationId xmlns:a16="http://schemas.microsoft.com/office/drawing/2014/main" id="{D1016B1A-F2E6-A9D3-17B8-7F2280D56CCF}"/>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389437" y="3806660"/>
            <a:ext cx="2556073" cy="1424548"/>
          </a:xfrm>
          <a:prstGeom prst="rect">
            <a:avLst/>
          </a:prstGeom>
        </p:spPr>
      </p:pic>
      <p:pic>
        <p:nvPicPr>
          <p:cNvPr id="13" name="Picture 12">
            <a:extLst>
              <a:ext uri="{FF2B5EF4-FFF2-40B4-BE49-F238E27FC236}">
                <a16:creationId xmlns:a16="http://schemas.microsoft.com/office/drawing/2014/main" id="{FD2CD10C-983C-FC61-C983-EA47C7F24F3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60381" y="-280644"/>
            <a:ext cx="1562456" cy="2578687"/>
          </a:xfrm>
          <a:prstGeom prst="rect">
            <a:avLst/>
          </a:prstGeom>
          <a:effectLst>
            <a:outerShdw blurRad="63500" sx="102000" sy="102000" algn="ctr" rotWithShape="0">
              <a:prstClr val="black">
                <a:alpha val="40000"/>
              </a:prstClr>
            </a:outerShdw>
          </a:effectLst>
        </p:spPr>
      </p:pic>
      <p:sp>
        <p:nvSpPr>
          <p:cNvPr id="2" name="Rectangle: Rounded Corners 1">
            <a:hlinkClick r:id="rId5"/>
            <a:extLst>
              <a:ext uri="{FF2B5EF4-FFF2-40B4-BE49-F238E27FC236}">
                <a16:creationId xmlns:a16="http://schemas.microsoft.com/office/drawing/2014/main" id="{2879C002-B71F-EEE9-9BEB-699FFB6CAB94}"/>
              </a:ext>
            </a:extLst>
          </p:cNvPr>
          <p:cNvSpPr/>
          <p:nvPr/>
        </p:nvSpPr>
        <p:spPr>
          <a:xfrm>
            <a:off x="8941591" y="5524105"/>
            <a:ext cx="3064887" cy="1159496"/>
          </a:xfrm>
          <a:prstGeom prst="roundRect">
            <a:avLst/>
          </a:prstGeom>
          <a:solidFill>
            <a:srgbClr val="00B050"/>
          </a:solidFill>
          <a:effectLst>
            <a:outerShdw blurRad="63500" sx="102000" sy="102000" algn="ctr"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400" b="1" dirty="0">
                <a:solidFill>
                  <a:schemeClr val="bg1"/>
                </a:solidFill>
              </a:rPr>
              <a:t>Click here to </a:t>
            </a:r>
            <a:br>
              <a:rPr lang="en-GB" sz="2400" b="1" dirty="0">
                <a:solidFill>
                  <a:schemeClr val="bg1"/>
                </a:solidFill>
              </a:rPr>
            </a:br>
            <a:r>
              <a:rPr lang="en-GB" sz="2400" b="1" dirty="0">
                <a:solidFill>
                  <a:schemeClr val="bg1"/>
                </a:solidFill>
              </a:rPr>
              <a:t>give feedback.</a:t>
            </a:r>
            <a:endParaRPr lang="en-GB" sz="800" b="1" dirty="0">
              <a:solidFill>
                <a:schemeClr val="bg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path" presetSubtype="0" accel="50000" decel="50000" fill="hold" nodeType="withEffect">
                                  <p:stCondLst>
                                    <p:cond delay="0"/>
                                  </p:stCondLst>
                                  <p:childTnLst>
                                    <p:animMotion origin="layout" path="M -4.16667E-6 3.7037E-6 L 1.29115 0.3412 " pathEditMode="relative" rAng="0" ptsTypes="AA">
                                      <p:cBhvr>
                                        <p:cTn id="6" dur="5000" fill="hold"/>
                                        <p:tgtEl>
                                          <p:spTgt spid="8"/>
                                        </p:tgtEl>
                                        <p:attrNameLst>
                                          <p:attrName>ppt_x</p:attrName>
                                          <p:attrName>ppt_y</p:attrName>
                                        </p:attrNameLst>
                                      </p:cBhvr>
                                      <p:rCtr x="64557" y="17060"/>
                                    </p:animMotion>
                                  </p:childTnLst>
                                </p:cTn>
                              </p:par>
                            </p:childTnLst>
                          </p:cTn>
                        </p:par>
                      </p:childTnLst>
                    </p:cTn>
                  </p:par>
                  <p:par>
                    <p:cTn id="7" fill="hold">
                      <p:stCondLst>
                        <p:cond delay="indefinite"/>
                      </p:stCondLst>
                      <p:childTnLst>
                        <p:par>
                          <p:cTn id="8" fill="hold">
                            <p:stCondLst>
                              <p:cond delay="0"/>
                            </p:stCondLst>
                            <p:childTnLst>
                              <p:par>
                                <p:cTn id="9" presetID="26" presetClass="entr" presetSubtype="0" fill="hold" nodeType="click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down)">
                                      <p:cBhvr>
                                        <p:cTn id="11" dur="580">
                                          <p:stCondLst>
                                            <p:cond delay="0"/>
                                          </p:stCondLst>
                                        </p:cTn>
                                        <p:tgtEl>
                                          <p:spTgt spid="13"/>
                                        </p:tgtEl>
                                      </p:cBhvr>
                                    </p:animEffect>
                                    <p:anim calcmode="lin" valueType="num">
                                      <p:cBhvr>
                                        <p:cTn id="12" dur="1822" tmFilter="0,0; 0.14,0.36; 0.43,0.73; 0.71,0.91; 1.0,1.0">
                                          <p:stCondLst>
                                            <p:cond delay="0"/>
                                          </p:stCondLst>
                                        </p:cTn>
                                        <p:tgtEl>
                                          <p:spTgt spid="13"/>
                                        </p:tgtEl>
                                        <p:attrNameLst>
                                          <p:attrName>ppt_x</p:attrName>
                                        </p:attrNameLst>
                                      </p:cBhvr>
                                      <p:tavLst>
                                        <p:tav tm="0">
                                          <p:val>
                                            <p:strVal val="#ppt_x-0.25"/>
                                          </p:val>
                                        </p:tav>
                                        <p:tav tm="100000">
                                          <p:val>
                                            <p:strVal val="#ppt_x"/>
                                          </p:val>
                                        </p:tav>
                                      </p:tavLst>
                                    </p:anim>
                                    <p:anim calcmode="lin" valueType="num">
                                      <p:cBhvr>
                                        <p:cTn id="13" dur="664" tmFilter="0.0,0.0; 0.25,0.07; 0.50,0.2; 0.75,0.467; 1.0,1.0">
                                          <p:stCondLst>
                                            <p:cond delay="0"/>
                                          </p:stCondLst>
                                        </p:cTn>
                                        <p:tgtEl>
                                          <p:spTgt spid="13"/>
                                        </p:tgtEl>
                                        <p:attrNameLst>
                                          <p:attrName>ppt_y</p:attrName>
                                        </p:attrNameLst>
                                      </p:cBhvr>
                                      <p:tavLst>
                                        <p:tav tm="0" fmla="#ppt_y-sin(pi*$)/3">
                                          <p:val>
                                            <p:fltVal val="0.5"/>
                                          </p:val>
                                        </p:tav>
                                        <p:tav tm="100000">
                                          <p:val>
                                            <p:fltVal val="1"/>
                                          </p:val>
                                        </p:tav>
                                      </p:tavLst>
                                    </p:anim>
                                    <p:anim calcmode="lin" valueType="num">
                                      <p:cBhvr>
                                        <p:cTn id="14" dur="664" tmFilter="0, 0; 0.125,0.2665; 0.25,0.4; 0.375,0.465; 0.5,0.5;  0.625,0.535; 0.75,0.6; 0.875,0.7335; 1,1">
                                          <p:stCondLst>
                                            <p:cond delay="664"/>
                                          </p:stCondLst>
                                        </p:cTn>
                                        <p:tgtEl>
                                          <p:spTgt spid="13"/>
                                        </p:tgtEl>
                                        <p:attrNameLst>
                                          <p:attrName>ppt_y</p:attrName>
                                        </p:attrNameLst>
                                      </p:cBhvr>
                                      <p:tavLst>
                                        <p:tav tm="0" fmla="#ppt_y-sin(pi*$)/9">
                                          <p:val>
                                            <p:fltVal val="0"/>
                                          </p:val>
                                        </p:tav>
                                        <p:tav tm="100000">
                                          <p:val>
                                            <p:fltVal val="1"/>
                                          </p:val>
                                        </p:tav>
                                      </p:tavLst>
                                    </p:anim>
                                    <p:anim calcmode="lin" valueType="num">
                                      <p:cBhvr>
                                        <p:cTn id="15" dur="332" tmFilter="0, 0; 0.125,0.2665; 0.25,0.4; 0.375,0.465; 0.5,0.5;  0.625,0.535; 0.75,0.6; 0.875,0.7335; 1,1">
                                          <p:stCondLst>
                                            <p:cond delay="1324"/>
                                          </p:stCondLst>
                                        </p:cTn>
                                        <p:tgtEl>
                                          <p:spTgt spid="13"/>
                                        </p:tgtEl>
                                        <p:attrNameLst>
                                          <p:attrName>ppt_y</p:attrName>
                                        </p:attrNameLst>
                                      </p:cBhvr>
                                      <p:tavLst>
                                        <p:tav tm="0" fmla="#ppt_y-sin(pi*$)/27">
                                          <p:val>
                                            <p:fltVal val="0"/>
                                          </p:val>
                                        </p:tav>
                                        <p:tav tm="100000">
                                          <p:val>
                                            <p:fltVal val="1"/>
                                          </p:val>
                                        </p:tav>
                                      </p:tavLst>
                                    </p:anim>
                                    <p:anim calcmode="lin" valueType="num">
                                      <p:cBhvr>
                                        <p:cTn id="16" dur="164" tmFilter="0, 0; 0.125,0.2665; 0.25,0.4; 0.375,0.465; 0.5,0.5;  0.625,0.535; 0.75,0.6; 0.875,0.7335; 1,1">
                                          <p:stCondLst>
                                            <p:cond delay="1656"/>
                                          </p:stCondLst>
                                        </p:cTn>
                                        <p:tgtEl>
                                          <p:spTgt spid="13"/>
                                        </p:tgtEl>
                                        <p:attrNameLst>
                                          <p:attrName>ppt_y</p:attrName>
                                        </p:attrNameLst>
                                      </p:cBhvr>
                                      <p:tavLst>
                                        <p:tav tm="0" fmla="#ppt_y-sin(pi*$)/81">
                                          <p:val>
                                            <p:fltVal val="0"/>
                                          </p:val>
                                        </p:tav>
                                        <p:tav tm="100000">
                                          <p:val>
                                            <p:fltVal val="1"/>
                                          </p:val>
                                        </p:tav>
                                      </p:tavLst>
                                    </p:anim>
                                    <p:animScale>
                                      <p:cBhvr>
                                        <p:cTn id="17" dur="26">
                                          <p:stCondLst>
                                            <p:cond delay="650"/>
                                          </p:stCondLst>
                                        </p:cTn>
                                        <p:tgtEl>
                                          <p:spTgt spid="13"/>
                                        </p:tgtEl>
                                      </p:cBhvr>
                                      <p:to x="100000" y="60000"/>
                                    </p:animScale>
                                    <p:animScale>
                                      <p:cBhvr>
                                        <p:cTn id="18" dur="166" decel="50000">
                                          <p:stCondLst>
                                            <p:cond delay="676"/>
                                          </p:stCondLst>
                                        </p:cTn>
                                        <p:tgtEl>
                                          <p:spTgt spid="13"/>
                                        </p:tgtEl>
                                      </p:cBhvr>
                                      <p:to x="100000" y="100000"/>
                                    </p:animScale>
                                    <p:animScale>
                                      <p:cBhvr>
                                        <p:cTn id="19" dur="26">
                                          <p:stCondLst>
                                            <p:cond delay="1312"/>
                                          </p:stCondLst>
                                        </p:cTn>
                                        <p:tgtEl>
                                          <p:spTgt spid="13"/>
                                        </p:tgtEl>
                                      </p:cBhvr>
                                      <p:to x="100000" y="80000"/>
                                    </p:animScale>
                                    <p:animScale>
                                      <p:cBhvr>
                                        <p:cTn id="20" dur="166" decel="50000">
                                          <p:stCondLst>
                                            <p:cond delay="1338"/>
                                          </p:stCondLst>
                                        </p:cTn>
                                        <p:tgtEl>
                                          <p:spTgt spid="13"/>
                                        </p:tgtEl>
                                      </p:cBhvr>
                                      <p:to x="100000" y="100000"/>
                                    </p:animScale>
                                    <p:animScale>
                                      <p:cBhvr>
                                        <p:cTn id="21" dur="26">
                                          <p:stCondLst>
                                            <p:cond delay="1642"/>
                                          </p:stCondLst>
                                        </p:cTn>
                                        <p:tgtEl>
                                          <p:spTgt spid="13"/>
                                        </p:tgtEl>
                                      </p:cBhvr>
                                      <p:to x="100000" y="90000"/>
                                    </p:animScale>
                                    <p:animScale>
                                      <p:cBhvr>
                                        <p:cTn id="22" dur="166" decel="50000">
                                          <p:stCondLst>
                                            <p:cond delay="1668"/>
                                          </p:stCondLst>
                                        </p:cTn>
                                        <p:tgtEl>
                                          <p:spTgt spid="13"/>
                                        </p:tgtEl>
                                      </p:cBhvr>
                                      <p:to x="100000" y="100000"/>
                                    </p:animScale>
                                    <p:animScale>
                                      <p:cBhvr>
                                        <p:cTn id="23" dur="26">
                                          <p:stCondLst>
                                            <p:cond delay="1808"/>
                                          </p:stCondLst>
                                        </p:cTn>
                                        <p:tgtEl>
                                          <p:spTgt spid="13"/>
                                        </p:tgtEl>
                                      </p:cBhvr>
                                      <p:to x="100000" y="95000"/>
                                    </p:animScale>
                                    <p:animScale>
                                      <p:cBhvr>
                                        <p:cTn id="24" dur="166" decel="50000">
                                          <p:stCondLst>
                                            <p:cond delay="1834"/>
                                          </p:stCondLst>
                                        </p:cTn>
                                        <p:tgtEl>
                                          <p:spTgt spid="13"/>
                                        </p:tgtEl>
                                      </p:cBhvr>
                                      <p:to x="100000" y="100000"/>
                                    </p:animScale>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grpId="0" nodeType="clickEffect">
                                  <p:stCondLst>
                                    <p:cond delay="0"/>
                                  </p:stCondLst>
                                  <p:childTnLst>
                                    <p:set>
                                      <p:cBhvr>
                                        <p:cTn id="28" dur="1" fill="hold">
                                          <p:stCondLst>
                                            <p:cond delay="0"/>
                                          </p:stCondLst>
                                        </p:cTn>
                                        <p:tgtEl>
                                          <p:spTgt spid="2"/>
                                        </p:tgtEl>
                                        <p:attrNameLst>
                                          <p:attrName>style.visibility</p:attrName>
                                        </p:attrNameLst>
                                      </p:cBhvr>
                                      <p:to>
                                        <p:strVal val="visible"/>
                                      </p:to>
                                    </p:set>
                                    <p:animEffect transition="in" filter="fade">
                                      <p:cBhvr>
                                        <p:cTn id="2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Background pattern&#10;&#10;Description automatically generated">
            <a:extLst>
              <a:ext uri="{FF2B5EF4-FFF2-40B4-BE49-F238E27FC236}">
                <a16:creationId xmlns:a16="http://schemas.microsoft.com/office/drawing/2014/main" id="{54F85789-A914-FD99-6EA1-57929B8E799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7939" cy="6858000"/>
          </a:xfrm>
          <a:prstGeom prst="rect">
            <a:avLst/>
          </a:prstGeom>
        </p:spPr>
      </p:pic>
      <p:sp>
        <p:nvSpPr>
          <p:cNvPr id="2" name="Title 1">
            <a:extLst>
              <a:ext uri="{FF2B5EF4-FFF2-40B4-BE49-F238E27FC236}">
                <a16:creationId xmlns:a16="http://schemas.microsoft.com/office/drawing/2014/main" id="{EE687597-EB51-0CB4-9830-179891068293}"/>
              </a:ext>
            </a:extLst>
          </p:cNvPr>
          <p:cNvSpPr>
            <a:spLocks noGrp="1"/>
          </p:cNvSpPr>
          <p:nvPr>
            <p:ph type="title"/>
          </p:nvPr>
        </p:nvSpPr>
        <p:spPr>
          <a:xfrm>
            <a:off x="836169" y="477226"/>
            <a:ext cx="10515600" cy="1054100"/>
          </a:xfrm>
          <a:prstGeom prst="roundRect">
            <a:avLst/>
          </a:prstGeom>
          <a:solidFill>
            <a:srgbClr val="7030A0"/>
          </a:solidFill>
        </p:spPr>
        <p:txBody>
          <a:bodyPr>
            <a:noAutofit/>
          </a:bodyPr>
          <a:lstStyle/>
          <a:p>
            <a:pPr algn="ctr"/>
            <a:r>
              <a:rPr lang="en-US" b="1" dirty="0">
                <a:solidFill>
                  <a:schemeClr val="bg1"/>
                </a:solidFill>
                <a:latin typeface="Andika" panose="02000000000000000000" pitchFamily="2" charset="0"/>
              </a:rPr>
              <a:t>The “help” word family includes:</a:t>
            </a:r>
          </a:p>
        </p:txBody>
      </p:sp>
      <p:sp>
        <p:nvSpPr>
          <p:cNvPr id="5" name="TextBox 4">
            <a:extLst>
              <a:ext uri="{FF2B5EF4-FFF2-40B4-BE49-F238E27FC236}">
                <a16:creationId xmlns:a16="http://schemas.microsoft.com/office/drawing/2014/main" id="{7EC3A8BC-78A7-D962-2832-1AA4067F2449}"/>
              </a:ext>
            </a:extLst>
          </p:cNvPr>
          <p:cNvSpPr txBox="1"/>
          <p:nvPr/>
        </p:nvSpPr>
        <p:spPr>
          <a:xfrm>
            <a:off x="5042184" y="2086463"/>
            <a:ext cx="2340000" cy="646986"/>
          </a:xfrm>
          <a:prstGeom prst="roundRect">
            <a:avLst/>
          </a:prstGeom>
          <a:solidFill>
            <a:srgbClr val="00B050"/>
          </a:solidFill>
        </p:spPr>
        <p:txBody>
          <a:bodyPr wrap="square" rtlCol="0">
            <a:spAutoFit/>
          </a:bodyPr>
          <a:lstStyle/>
          <a:p>
            <a:pPr algn="ctr"/>
            <a:r>
              <a:rPr lang="en-US" sz="3200" b="1" dirty="0">
                <a:solidFill>
                  <a:schemeClr val="bg1"/>
                </a:solidFill>
                <a:latin typeface="Andika" panose="02000000000000000000" pitchFamily="2" charset="0"/>
              </a:rPr>
              <a:t>help</a:t>
            </a:r>
            <a:r>
              <a:rPr lang="en-US" sz="3200" dirty="0">
                <a:solidFill>
                  <a:schemeClr val="bg1"/>
                </a:solidFill>
                <a:latin typeface="Andika" panose="02000000000000000000" pitchFamily="2" charset="0"/>
              </a:rPr>
              <a:t>ful</a:t>
            </a:r>
          </a:p>
        </p:txBody>
      </p:sp>
      <p:sp>
        <p:nvSpPr>
          <p:cNvPr id="6" name="TextBox 5">
            <a:extLst>
              <a:ext uri="{FF2B5EF4-FFF2-40B4-BE49-F238E27FC236}">
                <a16:creationId xmlns:a16="http://schemas.microsoft.com/office/drawing/2014/main" id="{DFE07F91-D2C2-ADBD-A119-5A1729423727}"/>
              </a:ext>
            </a:extLst>
          </p:cNvPr>
          <p:cNvSpPr txBox="1"/>
          <p:nvPr/>
        </p:nvSpPr>
        <p:spPr>
          <a:xfrm>
            <a:off x="8665701" y="2086463"/>
            <a:ext cx="2340000" cy="646986"/>
          </a:xfrm>
          <a:prstGeom prst="roundRect">
            <a:avLst/>
          </a:prstGeom>
          <a:solidFill>
            <a:srgbClr val="00B050"/>
          </a:solidFill>
        </p:spPr>
        <p:txBody>
          <a:bodyPr wrap="square" rtlCol="0">
            <a:spAutoFit/>
          </a:bodyPr>
          <a:lstStyle/>
          <a:p>
            <a:pPr algn="ctr"/>
            <a:r>
              <a:rPr lang="en-US" sz="3200" dirty="0">
                <a:solidFill>
                  <a:schemeClr val="bg1"/>
                </a:solidFill>
                <a:latin typeface="Andika" panose="02000000000000000000" pitchFamily="2" charset="0"/>
              </a:rPr>
              <a:t>un</a:t>
            </a:r>
            <a:r>
              <a:rPr lang="en-US" sz="3200" b="1" dirty="0">
                <a:solidFill>
                  <a:schemeClr val="bg1"/>
                </a:solidFill>
                <a:latin typeface="Andika" panose="02000000000000000000" pitchFamily="2" charset="0"/>
              </a:rPr>
              <a:t>help</a:t>
            </a:r>
            <a:r>
              <a:rPr lang="en-US" sz="3200" dirty="0">
                <a:solidFill>
                  <a:schemeClr val="bg1"/>
                </a:solidFill>
                <a:latin typeface="Andika" panose="02000000000000000000" pitchFamily="2" charset="0"/>
              </a:rPr>
              <a:t>ful</a:t>
            </a:r>
          </a:p>
        </p:txBody>
      </p:sp>
      <p:sp>
        <p:nvSpPr>
          <p:cNvPr id="7" name="TextBox 6">
            <a:extLst>
              <a:ext uri="{FF2B5EF4-FFF2-40B4-BE49-F238E27FC236}">
                <a16:creationId xmlns:a16="http://schemas.microsoft.com/office/drawing/2014/main" id="{F88BE976-934B-A0D3-4731-32F8CE9F8463}"/>
              </a:ext>
            </a:extLst>
          </p:cNvPr>
          <p:cNvSpPr txBox="1"/>
          <p:nvPr/>
        </p:nvSpPr>
        <p:spPr>
          <a:xfrm>
            <a:off x="3195455" y="4678262"/>
            <a:ext cx="2340000" cy="646986"/>
          </a:xfrm>
          <a:prstGeom prst="roundRect">
            <a:avLst/>
          </a:prstGeom>
          <a:solidFill>
            <a:srgbClr val="00B050"/>
          </a:solidFill>
        </p:spPr>
        <p:txBody>
          <a:bodyPr wrap="square" rtlCol="0">
            <a:spAutoFit/>
          </a:bodyPr>
          <a:lstStyle/>
          <a:p>
            <a:pPr algn="ctr"/>
            <a:r>
              <a:rPr lang="en-US" sz="3200" b="1" dirty="0">
                <a:solidFill>
                  <a:schemeClr val="bg1"/>
                </a:solidFill>
                <a:latin typeface="Andika" panose="02000000000000000000" pitchFamily="2" charset="0"/>
              </a:rPr>
              <a:t>help</a:t>
            </a:r>
            <a:r>
              <a:rPr lang="en-US" sz="3200" dirty="0">
                <a:solidFill>
                  <a:schemeClr val="bg1"/>
                </a:solidFill>
                <a:latin typeface="Andika" panose="02000000000000000000" pitchFamily="2" charset="0"/>
              </a:rPr>
              <a:t>less</a:t>
            </a:r>
          </a:p>
        </p:txBody>
      </p:sp>
      <p:sp>
        <p:nvSpPr>
          <p:cNvPr id="8" name="TextBox 7">
            <a:extLst>
              <a:ext uri="{FF2B5EF4-FFF2-40B4-BE49-F238E27FC236}">
                <a16:creationId xmlns:a16="http://schemas.microsoft.com/office/drawing/2014/main" id="{B1FBEC9B-1D8E-B845-A638-E98847D09C20}"/>
              </a:ext>
            </a:extLst>
          </p:cNvPr>
          <p:cNvSpPr txBox="1"/>
          <p:nvPr/>
        </p:nvSpPr>
        <p:spPr>
          <a:xfrm>
            <a:off x="1418667" y="2086463"/>
            <a:ext cx="2340000" cy="646986"/>
          </a:xfrm>
          <a:prstGeom prst="roundRect">
            <a:avLst/>
          </a:prstGeom>
          <a:solidFill>
            <a:srgbClr val="00B050"/>
          </a:solidFill>
        </p:spPr>
        <p:txBody>
          <a:bodyPr wrap="square" rtlCol="0">
            <a:spAutoFit/>
          </a:bodyPr>
          <a:lstStyle/>
          <a:p>
            <a:pPr algn="ctr"/>
            <a:r>
              <a:rPr lang="en-US" sz="3200" b="1" dirty="0">
                <a:solidFill>
                  <a:schemeClr val="bg1"/>
                </a:solidFill>
                <a:latin typeface="Andika" panose="02000000000000000000" pitchFamily="2" charset="0"/>
              </a:rPr>
              <a:t>help</a:t>
            </a:r>
            <a:r>
              <a:rPr lang="en-US" sz="3200" dirty="0">
                <a:solidFill>
                  <a:schemeClr val="bg1"/>
                </a:solidFill>
                <a:latin typeface="Andika" panose="02000000000000000000" pitchFamily="2" charset="0"/>
              </a:rPr>
              <a:t>ing</a:t>
            </a:r>
          </a:p>
        </p:txBody>
      </p:sp>
      <p:sp>
        <p:nvSpPr>
          <p:cNvPr id="9" name="TextBox 8">
            <a:extLst>
              <a:ext uri="{FF2B5EF4-FFF2-40B4-BE49-F238E27FC236}">
                <a16:creationId xmlns:a16="http://schemas.microsoft.com/office/drawing/2014/main" id="{65F51574-8819-32FD-3668-FC69941B3089}"/>
              </a:ext>
            </a:extLst>
          </p:cNvPr>
          <p:cNvSpPr txBox="1"/>
          <p:nvPr/>
        </p:nvSpPr>
        <p:spPr>
          <a:xfrm>
            <a:off x="7327109" y="4702747"/>
            <a:ext cx="2499067" cy="646986"/>
          </a:xfrm>
          <a:prstGeom prst="roundRect">
            <a:avLst/>
          </a:prstGeom>
          <a:solidFill>
            <a:srgbClr val="00B050"/>
          </a:solidFill>
        </p:spPr>
        <p:txBody>
          <a:bodyPr wrap="square" rtlCol="0">
            <a:spAutoFit/>
          </a:bodyPr>
          <a:lstStyle/>
          <a:p>
            <a:pPr algn="ctr"/>
            <a:r>
              <a:rPr lang="en-US" sz="3200" b="1" dirty="0">
                <a:solidFill>
                  <a:schemeClr val="bg1"/>
                </a:solidFill>
                <a:latin typeface="Andika" panose="02000000000000000000" pitchFamily="2" charset="0"/>
              </a:rPr>
              <a:t>help</a:t>
            </a:r>
            <a:r>
              <a:rPr lang="en-US" sz="3200" dirty="0">
                <a:solidFill>
                  <a:schemeClr val="bg1"/>
                </a:solidFill>
                <a:latin typeface="Andika" panose="02000000000000000000" pitchFamily="2" charset="0"/>
              </a:rPr>
              <a:t>fulness</a:t>
            </a:r>
          </a:p>
        </p:txBody>
      </p:sp>
      <p:sp>
        <p:nvSpPr>
          <p:cNvPr id="10" name="TextBox 9">
            <a:extLst>
              <a:ext uri="{FF2B5EF4-FFF2-40B4-BE49-F238E27FC236}">
                <a16:creationId xmlns:a16="http://schemas.microsoft.com/office/drawing/2014/main" id="{084B957E-4F56-F2AC-7FF0-A89F7FDBA3A6}"/>
              </a:ext>
            </a:extLst>
          </p:cNvPr>
          <p:cNvSpPr txBox="1"/>
          <p:nvPr/>
        </p:nvSpPr>
        <p:spPr>
          <a:xfrm>
            <a:off x="3195455" y="5803900"/>
            <a:ext cx="2340000" cy="646986"/>
          </a:xfrm>
          <a:prstGeom prst="roundRect">
            <a:avLst/>
          </a:prstGeom>
          <a:solidFill>
            <a:srgbClr val="00B050"/>
          </a:solidFill>
        </p:spPr>
        <p:txBody>
          <a:bodyPr wrap="square" rtlCol="0">
            <a:spAutoFit/>
          </a:bodyPr>
          <a:lstStyle/>
          <a:p>
            <a:pPr algn="ctr"/>
            <a:r>
              <a:rPr lang="en-US" sz="3200" b="1" dirty="0">
                <a:solidFill>
                  <a:schemeClr val="bg1"/>
                </a:solidFill>
                <a:latin typeface="Andika" panose="02000000000000000000" pitchFamily="2" charset="0"/>
              </a:rPr>
              <a:t>help</a:t>
            </a:r>
            <a:r>
              <a:rPr lang="en-US" sz="3200" dirty="0">
                <a:solidFill>
                  <a:schemeClr val="bg1"/>
                </a:solidFill>
                <a:latin typeface="Andika" panose="02000000000000000000" pitchFamily="2" charset="0"/>
              </a:rPr>
              <a:t>ed</a:t>
            </a:r>
          </a:p>
        </p:txBody>
      </p:sp>
      <p:sp>
        <p:nvSpPr>
          <p:cNvPr id="11" name="TextBox 10">
            <a:extLst>
              <a:ext uri="{FF2B5EF4-FFF2-40B4-BE49-F238E27FC236}">
                <a16:creationId xmlns:a16="http://schemas.microsoft.com/office/drawing/2014/main" id="{47E74C10-C599-A469-5997-63262969F147}"/>
              </a:ext>
            </a:extLst>
          </p:cNvPr>
          <p:cNvSpPr txBox="1"/>
          <p:nvPr/>
        </p:nvSpPr>
        <p:spPr>
          <a:xfrm>
            <a:off x="7327109" y="5803900"/>
            <a:ext cx="2340000" cy="646986"/>
          </a:xfrm>
          <a:prstGeom prst="roundRect">
            <a:avLst/>
          </a:prstGeom>
          <a:solidFill>
            <a:srgbClr val="00B050"/>
          </a:solidFill>
        </p:spPr>
        <p:txBody>
          <a:bodyPr wrap="square" rtlCol="0">
            <a:spAutoFit/>
          </a:bodyPr>
          <a:lstStyle/>
          <a:p>
            <a:pPr algn="ctr"/>
            <a:r>
              <a:rPr lang="en-US" sz="3200" b="1" dirty="0">
                <a:solidFill>
                  <a:schemeClr val="bg1"/>
                </a:solidFill>
                <a:latin typeface="Andika" panose="02000000000000000000" pitchFamily="2" charset="0"/>
              </a:rPr>
              <a:t>help</a:t>
            </a:r>
            <a:r>
              <a:rPr lang="en-US" sz="3200" dirty="0">
                <a:solidFill>
                  <a:schemeClr val="bg1"/>
                </a:solidFill>
                <a:latin typeface="Andika" panose="02000000000000000000" pitchFamily="2" charset="0"/>
              </a:rPr>
              <a:t>er</a:t>
            </a:r>
          </a:p>
        </p:txBody>
      </p:sp>
      <p:sp>
        <p:nvSpPr>
          <p:cNvPr id="14" name="Title 1">
            <a:extLst>
              <a:ext uri="{FF2B5EF4-FFF2-40B4-BE49-F238E27FC236}">
                <a16:creationId xmlns:a16="http://schemas.microsoft.com/office/drawing/2014/main" id="{8732217D-2266-123D-E7BB-57A2A17ED30C}"/>
              </a:ext>
            </a:extLst>
          </p:cNvPr>
          <p:cNvSpPr txBox="1">
            <a:spLocks/>
          </p:cNvSpPr>
          <p:nvPr/>
        </p:nvSpPr>
        <p:spPr>
          <a:xfrm>
            <a:off x="836169" y="3140563"/>
            <a:ext cx="10515600" cy="1054100"/>
          </a:xfrm>
          <a:prstGeom prst="roundRect">
            <a:avLst/>
          </a:prstGeom>
          <a:solidFill>
            <a:srgbClr val="EF8023"/>
          </a:solidFill>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dirty="0">
                <a:solidFill>
                  <a:schemeClr val="bg1"/>
                </a:solidFill>
                <a:latin typeface="Andika" panose="02000000000000000000" pitchFamily="2" charset="0"/>
              </a:rPr>
              <a:t>Can you think of anymore?</a:t>
            </a:r>
          </a:p>
        </p:txBody>
      </p:sp>
    </p:spTree>
    <p:extLst>
      <p:ext uri="{BB962C8B-B14F-4D97-AF65-F5344CB8AC3E}">
        <p14:creationId xmlns:p14="http://schemas.microsoft.com/office/powerpoint/2010/main" val="11281112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500"/>
                                        <p:tgtEl>
                                          <p:spTgt spid="7"/>
                                        </p:tgtEl>
                                      </p:cBhvr>
                                    </p:animEffect>
                                  </p:childTnLst>
                                </p:cTn>
                              </p:par>
                            </p:childTnLst>
                          </p:cTn>
                        </p:par>
                        <p:par>
                          <p:cTn id="13" fill="hold">
                            <p:stCondLst>
                              <p:cond delay="500"/>
                            </p:stCondLst>
                            <p:childTnLst>
                              <p:par>
                                <p:cTn id="14" presetID="10" presetClass="entr" presetSubtype="0" fill="hold" grpId="0" nodeType="after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fade">
                                      <p:cBhvr>
                                        <p:cTn id="16" dur="500"/>
                                        <p:tgtEl>
                                          <p:spTgt spid="9"/>
                                        </p:tgtEl>
                                      </p:cBhvr>
                                    </p:animEffect>
                                  </p:childTnLst>
                                </p:cTn>
                              </p:par>
                            </p:childTnLst>
                          </p:cTn>
                        </p:par>
                        <p:par>
                          <p:cTn id="17" fill="hold">
                            <p:stCondLst>
                              <p:cond delay="1000"/>
                            </p:stCondLst>
                            <p:childTnLst>
                              <p:par>
                                <p:cTn id="18" presetID="10" presetClass="entr" presetSubtype="0" fill="hold" grpId="0" nodeType="after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fade">
                                      <p:cBhvr>
                                        <p:cTn id="20" dur="500"/>
                                        <p:tgtEl>
                                          <p:spTgt spid="10"/>
                                        </p:tgtEl>
                                      </p:cBhvr>
                                    </p:animEffect>
                                  </p:childTnLst>
                                </p:cTn>
                              </p:par>
                            </p:childTnLst>
                          </p:cTn>
                        </p:par>
                        <p:par>
                          <p:cTn id="21" fill="hold">
                            <p:stCondLst>
                              <p:cond delay="1500"/>
                            </p:stCondLst>
                            <p:childTnLst>
                              <p:par>
                                <p:cTn id="22" presetID="10" presetClass="entr" presetSubtype="0" fill="hold" grpId="0" nodeType="afterEffect">
                                  <p:stCondLst>
                                    <p:cond delay="0"/>
                                  </p:stCondLst>
                                  <p:childTnLst>
                                    <p:set>
                                      <p:cBhvr>
                                        <p:cTn id="23" dur="1" fill="hold">
                                          <p:stCondLst>
                                            <p:cond delay="0"/>
                                          </p:stCondLst>
                                        </p:cTn>
                                        <p:tgtEl>
                                          <p:spTgt spid="11"/>
                                        </p:tgtEl>
                                        <p:attrNameLst>
                                          <p:attrName>style.visibility</p:attrName>
                                        </p:attrNameLst>
                                      </p:cBhvr>
                                      <p:to>
                                        <p:strVal val="visible"/>
                                      </p:to>
                                    </p:set>
                                    <p:animEffect transition="in" filter="fade">
                                      <p:cBhvr>
                                        <p:cTn id="24"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9" grpId="0" animBg="1"/>
      <p:bldP spid="10" grpId="0" animBg="1"/>
      <p:bldP spid="11" grpId="0" animBg="1"/>
      <p:bldP spid="14"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Shape, background pattern&#10;&#10;Description automatically generated">
            <a:extLst>
              <a:ext uri="{FF2B5EF4-FFF2-40B4-BE49-F238E27FC236}">
                <a16:creationId xmlns:a16="http://schemas.microsoft.com/office/drawing/2014/main" id="{44EB3914-E9B6-99B5-6F96-C8E6D342643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85"/>
            <a:ext cx="12192000" cy="6856629"/>
          </a:xfrm>
          <a:prstGeom prst="rect">
            <a:avLst/>
          </a:prstGeom>
        </p:spPr>
      </p:pic>
      <p:sp>
        <p:nvSpPr>
          <p:cNvPr id="2" name="Title 1">
            <a:extLst>
              <a:ext uri="{FF2B5EF4-FFF2-40B4-BE49-F238E27FC236}">
                <a16:creationId xmlns:a16="http://schemas.microsoft.com/office/drawing/2014/main" id="{9267F461-2358-E7E9-EAC3-36BA3019CED1}"/>
              </a:ext>
            </a:extLst>
          </p:cNvPr>
          <p:cNvSpPr>
            <a:spLocks noGrp="1"/>
          </p:cNvSpPr>
          <p:nvPr>
            <p:ph type="title"/>
          </p:nvPr>
        </p:nvSpPr>
        <p:spPr>
          <a:xfrm>
            <a:off x="838200" y="1419226"/>
            <a:ext cx="10515600" cy="2672556"/>
          </a:xfrm>
        </p:spPr>
        <p:txBody>
          <a:bodyPr>
            <a:normAutofit/>
          </a:bodyPr>
          <a:lstStyle/>
          <a:p>
            <a:pPr algn="ctr"/>
            <a:r>
              <a:rPr lang="en-GB" sz="4400" b="1" dirty="0">
                <a:solidFill>
                  <a:schemeClr val="bg1"/>
                </a:solidFill>
                <a:latin typeface="Andika" panose="02000000000000000000" pitchFamily="2" charset="0"/>
              </a:rPr>
              <a:t>Alien and Robot Collaborate in Secret Mission!</a:t>
            </a:r>
            <a:br>
              <a:rPr lang="en-GB" sz="4400" dirty="0">
                <a:solidFill>
                  <a:schemeClr val="bg1"/>
                </a:solidFill>
                <a:latin typeface="Andika" panose="02000000000000000000" pitchFamily="2" charset="0"/>
              </a:rPr>
            </a:br>
            <a:r>
              <a:rPr lang="en-GB" sz="4400" b="1" dirty="0">
                <a:solidFill>
                  <a:schemeClr val="bg1"/>
                </a:solidFill>
                <a:latin typeface="Andika" panose="02000000000000000000" pitchFamily="2" charset="0"/>
              </a:rPr>
              <a:t>By Space Times Reporter</a:t>
            </a:r>
            <a:endParaRPr lang="en-US" dirty="0">
              <a:solidFill>
                <a:schemeClr val="bg1"/>
              </a:solidFill>
            </a:endParaRPr>
          </a:p>
        </p:txBody>
      </p:sp>
    </p:spTree>
    <p:extLst>
      <p:ext uri="{BB962C8B-B14F-4D97-AF65-F5344CB8AC3E}">
        <p14:creationId xmlns:p14="http://schemas.microsoft.com/office/powerpoint/2010/main" val="136626144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hape, background pattern&#10;&#10;Description automatically generated">
            <a:extLst>
              <a:ext uri="{FF2B5EF4-FFF2-40B4-BE49-F238E27FC236}">
                <a16:creationId xmlns:a16="http://schemas.microsoft.com/office/drawing/2014/main" id="{6B3DC4DB-1737-A95C-B09C-632DAED58F8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85"/>
            <a:ext cx="12192000" cy="6856629"/>
          </a:xfrm>
          <a:prstGeom prst="rect">
            <a:avLst/>
          </a:prstGeom>
        </p:spPr>
      </p:pic>
      <p:sp>
        <p:nvSpPr>
          <p:cNvPr id="5" name="TextBox 4">
            <a:extLst>
              <a:ext uri="{FF2B5EF4-FFF2-40B4-BE49-F238E27FC236}">
                <a16:creationId xmlns:a16="http://schemas.microsoft.com/office/drawing/2014/main" id="{5A78E69F-24F5-33E8-4522-DDBD214AB4BA}"/>
              </a:ext>
            </a:extLst>
          </p:cNvPr>
          <p:cNvSpPr txBox="1"/>
          <p:nvPr/>
        </p:nvSpPr>
        <p:spPr>
          <a:xfrm>
            <a:off x="168592" y="228749"/>
            <a:ext cx="11737658" cy="5807837"/>
          </a:xfrm>
          <a:prstGeom prst="roundRect">
            <a:avLst>
              <a:gd name="adj" fmla="val 6448"/>
            </a:avLst>
          </a:prstGeom>
          <a:solidFill>
            <a:srgbClr val="002060"/>
          </a:solidFill>
        </p:spPr>
        <p:txBody>
          <a:bodyPr wrap="square">
            <a:spAutoFit/>
          </a:bodyPr>
          <a:lstStyle/>
          <a:p>
            <a:pPr>
              <a:lnSpc>
                <a:spcPct val="150000"/>
              </a:lnSpc>
            </a:pPr>
            <a:r>
              <a:rPr lang="en-GB" sz="2000" dirty="0">
                <a:solidFill>
                  <a:schemeClr val="bg1"/>
                </a:solidFill>
                <a:latin typeface="Andika" panose="02000000000000000000" pitchFamily="2" charset="0"/>
              </a:rPr>
              <a:t>Yesterday, a red and purple alien named Emile and his robotic friend, Aimee, made headlines with their daring mission to liberate the planet Zorgon from a powerful force field. The two friends, who have often been seen on adventurous journeys, were spotted near a secret underground laboratory where the force field was being controlled.</a:t>
            </a:r>
          </a:p>
          <a:p>
            <a:pPr>
              <a:lnSpc>
                <a:spcPct val="150000"/>
              </a:lnSpc>
            </a:pPr>
            <a:endParaRPr lang="en-GB" sz="2000" dirty="0">
              <a:solidFill>
                <a:schemeClr val="bg1"/>
              </a:solidFill>
              <a:latin typeface="Andika" panose="02000000000000000000" pitchFamily="2" charset="0"/>
            </a:endParaRPr>
          </a:p>
          <a:p>
            <a:pPr>
              <a:lnSpc>
                <a:spcPct val="150000"/>
              </a:lnSpc>
            </a:pPr>
            <a:r>
              <a:rPr lang="en-GB" sz="2000" dirty="0">
                <a:solidFill>
                  <a:schemeClr val="bg1"/>
                </a:solidFill>
                <a:latin typeface="Andika" panose="02000000000000000000" pitchFamily="2" charset="0"/>
              </a:rPr>
              <a:t>The mission was no easy task. It required laborious work, as Emile and Aimee had to carefully dismantle the complex machinery guarding the force field. "It was tough," Emile admitted. "But with Aimee’s help, we managed to complete the labour in record time.“</a:t>
            </a:r>
          </a:p>
          <a:p>
            <a:pPr>
              <a:lnSpc>
                <a:spcPct val="150000"/>
              </a:lnSpc>
            </a:pPr>
            <a:endParaRPr lang="en-GB" sz="2000" dirty="0">
              <a:solidFill>
                <a:schemeClr val="bg1"/>
              </a:solidFill>
              <a:latin typeface="Andika" panose="02000000000000000000" pitchFamily="2" charset="0"/>
            </a:endParaRPr>
          </a:p>
          <a:p>
            <a:pPr>
              <a:lnSpc>
                <a:spcPct val="150000"/>
              </a:lnSpc>
            </a:pPr>
            <a:r>
              <a:rPr lang="en-GB" sz="2000" dirty="0">
                <a:solidFill>
                  <a:schemeClr val="bg1"/>
                </a:solidFill>
                <a:latin typeface="Andika" panose="02000000000000000000" pitchFamily="2" charset="0"/>
              </a:rPr>
              <a:t>The duo’s success didn’t come from working alone. They knew they had to collaborate to get the job done. "Aimee is the best partner anyone could ask for," Emile said with a grin. "She’s always ready to help, and together, we’re unstoppable."</a:t>
            </a:r>
            <a:endParaRPr lang="en-GB" dirty="0">
              <a:solidFill>
                <a:schemeClr val="bg1"/>
              </a:solidFill>
              <a:latin typeface="Andika" panose="02000000000000000000" pitchFamily="2" charset="0"/>
            </a:endParaRPr>
          </a:p>
        </p:txBody>
      </p:sp>
    </p:spTree>
    <p:extLst>
      <p:ext uri="{BB962C8B-B14F-4D97-AF65-F5344CB8AC3E}">
        <p14:creationId xmlns:p14="http://schemas.microsoft.com/office/powerpoint/2010/main" val="148239788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hape, background pattern&#10;&#10;Description automatically generated">
            <a:extLst>
              <a:ext uri="{FF2B5EF4-FFF2-40B4-BE49-F238E27FC236}">
                <a16:creationId xmlns:a16="http://schemas.microsoft.com/office/drawing/2014/main" id="{D55C4BE3-5675-3BFD-1CF8-D47291777AA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85"/>
            <a:ext cx="12192000" cy="6856629"/>
          </a:xfrm>
          <a:prstGeom prst="rect">
            <a:avLst/>
          </a:prstGeom>
        </p:spPr>
      </p:pic>
      <p:sp>
        <p:nvSpPr>
          <p:cNvPr id="3" name="Content Placeholder 2">
            <a:extLst>
              <a:ext uri="{FF2B5EF4-FFF2-40B4-BE49-F238E27FC236}">
                <a16:creationId xmlns:a16="http://schemas.microsoft.com/office/drawing/2014/main" id="{84A4F5ED-0218-2632-1CC5-95E4BB747D74}"/>
              </a:ext>
            </a:extLst>
          </p:cNvPr>
          <p:cNvSpPr>
            <a:spLocks noGrp="1"/>
          </p:cNvSpPr>
          <p:nvPr>
            <p:ph idx="1"/>
          </p:nvPr>
        </p:nvSpPr>
        <p:spPr>
          <a:xfrm>
            <a:off x="361950" y="385445"/>
            <a:ext cx="11410950" cy="3676619"/>
          </a:xfrm>
          <a:prstGeom prst="roundRect">
            <a:avLst>
              <a:gd name="adj" fmla="val 6695"/>
            </a:avLst>
          </a:prstGeom>
          <a:solidFill>
            <a:srgbClr val="002060"/>
          </a:solidFill>
        </p:spPr>
        <p:txBody>
          <a:bodyPr wrap="square">
            <a:spAutoFit/>
          </a:bodyPr>
          <a:lstStyle/>
          <a:p>
            <a:pPr marL="0" indent="0">
              <a:lnSpc>
                <a:spcPct val="150000"/>
              </a:lnSpc>
              <a:buNone/>
            </a:pPr>
            <a:r>
              <a:rPr lang="en-GB" sz="2000" dirty="0">
                <a:solidFill>
                  <a:schemeClr val="bg1"/>
                </a:solidFill>
                <a:latin typeface="Andika" panose="02000000000000000000" pitchFamily="2" charset="0"/>
              </a:rPr>
              <a:t>Thanks to their efforts, the people of Zorgon were liberated from the force field, regaining their liberty and freedom. </a:t>
            </a:r>
          </a:p>
          <a:p>
            <a:pPr marL="0" indent="0">
              <a:lnSpc>
                <a:spcPct val="150000"/>
              </a:lnSpc>
              <a:buNone/>
            </a:pPr>
            <a:r>
              <a:rPr lang="en-GB" sz="2000" dirty="0">
                <a:solidFill>
                  <a:schemeClr val="bg1"/>
                </a:solidFill>
                <a:latin typeface="Andika" panose="02000000000000000000" pitchFamily="2" charset="0"/>
              </a:rPr>
              <a:t>The citizens of Zorgon are now planning a celebration in their honour, showing their appreciation with a liberal amount of gratitude.</a:t>
            </a:r>
          </a:p>
          <a:p>
            <a:pPr marL="0" indent="0">
              <a:lnSpc>
                <a:spcPct val="150000"/>
              </a:lnSpc>
              <a:buNone/>
            </a:pPr>
            <a:r>
              <a:rPr lang="en-GB" sz="2000" dirty="0">
                <a:solidFill>
                  <a:schemeClr val="bg1"/>
                </a:solidFill>
                <a:latin typeface="Andika" panose="02000000000000000000" pitchFamily="2" charset="0"/>
              </a:rPr>
              <a:t>Emile and Aimee’s mission reminds us all of the power of teamwork and the importance of fighting for what’s right. With their bravery and determination, they’ve become heroes across the galaxy.</a:t>
            </a:r>
            <a:endParaRPr lang="en-US" sz="2000" dirty="0">
              <a:solidFill>
                <a:schemeClr val="bg1"/>
              </a:solidFill>
              <a:latin typeface="Andika" panose="02000000000000000000" pitchFamily="2" charset="0"/>
            </a:endParaRPr>
          </a:p>
        </p:txBody>
      </p:sp>
    </p:spTree>
    <p:extLst>
      <p:ext uri="{BB962C8B-B14F-4D97-AF65-F5344CB8AC3E}">
        <p14:creationId xmlns:p14="http://schemas.microsoft.com/office/powerpoint/2010/main" val="12914348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Diagram&#10;&#10;Description automatically generated with medium confidence">
            <a:extLst>
              <a:ext uri="{FF2B5EF4-FFF2-40B4-BE49-F238E27FC236}">
                <a16:creationId xmlns:a16="http://schemas.microsoft.com/office/drawing/2014/main" id="{947EAB20-0803-CF9C-AE02-FB2AAD32F16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30" y="0"/>
            <a:ext cx="12187939" cy="6858000"/>
          </a:xfrm>
          <a:prstGeom prst="rect">
            <a:avLst/>
          </a:prstGeom>
        </p:spPr>
      </p:pic>
      <p:sp>
        <p:nvSpPr>
          <p:cNvPr id="2" name="Title 1">
            <a:extLst>
              <a:ext uri="{FF2B5EF4-FFF2-40B4-BE49-F238E27FC236}">
                <a16:creationId xmlns:a16="http://schemas.microsoft.com/office/drawing/2014/main" id="{3193BEDD-65E8-921A-D980-27FD4175270B}"/>
              </a:ext>
            </a:extLst>
          </p:cNvPr>
          <p:cNvSpPr>
            <a:spLocks noGrp="1"/>
          </p:cNvSpPr>
          <p:nvPr>
            <p:ph type="title"/>
          </p:nvPr>
        </p:nvSpPr>
        <p:spPr>
          <a:xfrm>
            <a:off x="838200" y="1153795"/>
            <a:ext cx="10515600" cy="2989580"/>
          </a:xfrm>
          <a:prstGeom prst="roundRect">
            <a:avLst/>
          </a:prstGeom>
          <a:solidFill>
            <a:srgbClr val="7030A0"/>
          </a:solidFill>
        </p:spPr>
        <p:txBody>
          <a:bodyPr vert="horz" lIns="91440" tIns="45720" rIns="91440" bIns="45720" rtlCol="0" anchor="ctr">
            <a:noAutofit/>
          </a:bodyPr>
          <a:lstStyle/>
          <a:p>
            <a:pPr algn="ctr"/>
            <a:r>
              <a:rPr lang="en-US" dirty="0">
                <a:solidFill>
                  <a:schemeClr val="bg1"/>
                </a:solidFill>
                <a:latin typeface="Andika" panose="02000000000000000000" pitchFamily="2" charset="0"/>
              </a:rPr>
              <a:t>This time when we read it, can you spot any word families?</a:t>
            </a:r>
            <a:br>
              <a:rPr lang="en-US" dirty="0">
                <a:solidFill>
                  <a:schemeClr val="bg1"/>
                </a:solidFill>
                <a:latin typeface="Andika" panose="02000000000000000000" pitchFamily="2" charset="0"/>
              </a:rPr>
            </a:br>
            <a:br>
              <a:rPr lang="en-US" dirty="0">
                <a:solidFill>
                  <a:schemeClr val="bg1"/>
                </a:solidFill>
                <a:latin typeface="Andika" panose="02000000000000000000" pitchFamily="2" charset="0"/>
              </a:rPr>
            </a:br>
            <a:r>
              <a:rPr lang="en-US" sz="2000" dirty="0">
                <a:solidFill>
                  <a:schemeClr val="bg1"/>
                </a:solidFill>
                <a:latin typeface="Andika" panose="02000000000000000000" pitchFamily="2" charset="0"/>
              </a:rPr>
              <a:t>HINT: there are two word families!</a:t>
            </a:r>
            <a:endParaRPr lang="en-US" dirty="0">
              <a:solidFill>
                <a:schemeClr val="bg1"/>
              </a:solidFill>
              <a:latin typeface="Andika" panose="02000000000000000000" pitchFamily="2" charset="0"/>
            </a:endParaRPr>
          </a:p>
        </p:txBody>
      </p:sp>
    </p:spTree>
    <p:extLst>
      <p:ext uri="{BB962C8B-B14F-4D97-AF65-F5344CB8AC3E}">
        <p14:creationId xmlns:p14="http://schemas.microsoft.com/office/powerpoint/2010/main" val="1210324129"/>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Andika">
      <a:majorFont>
        <a:latin typeface="Andika"/>
        <a:ea typeface=""/>
        <a:cs typeface=""/>
      </a:majorFont>
      <a:minorFont>
        <a:latin typeface="Andika"/>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2129</Words>
  <Application>Microsoft Office PowerPoint</Application>
  <PresentationFormat>Widescreen</PresentationFormat>
  <Paragraphs>587</Paragraphs>
  <Slides>41</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41</vt:i4>
      </vt:variant>
    </vt:vector>
  </HeadingPairs>
  <TitlesOfParts>
    <vt:vector size="45" baseType="lpstr">
      <vt:lpstr>Aptos</vt:lpstr>
      <vt:lpstr>Arial</vt:lpstr>
      <vt:lpstr>Andika</vt:lpstr>
      <vt:lpstr>Office Theme</vt:lpstr>
      <vt:lpstr> How to Use this PowerPoint</vt:lpstr>
      <vt:lpstr>Scrambler has been scrambling!</vt:lpstr>
      <vt:lpstr>The word families   lab and liber.</vt:lpstr>
      <vt:lpstr>Does anyone know what a word family is?</vt:lpstr>
      <vt:lpstr>The “help” word family includes:</vt:lpstr>
      <vt:lpstr>Alien and Robot Collaborate in Secret Mission! By Space Times Reporter</vt:lpstr>
      <vt:lpstr>PowerPoint Presentation</vt:lpstr>
      <vt:lpstr>PowerPoint Presentation</vt:lpstr>
      <vt:lpstr>This time when we read it, can you spot any word families?  HINT: there are two word families!</vt:lpstr>
      <vt:lpstr>Alien and Robot Collaborate in Secret Mission! By Space Times Reporter</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How many words can you assemble?</vt:lpstr>
      <vt:lpstr>Can you spot the spelling mistakes?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Below are this week’s spellings.   You have 2 minutes to memorise all the words!</vt:lpstr>
      <vt:lpstr>How many can you remember?</vt:lpstr>
      <vt:lpstr>How many did you remember?</vt:lpstr>
      <vt:lpstr>PowerPoint Presentation</vt:lpstr>
      <vt:lpstr>Here are this week’s spellings to practise.</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Y5&amp;6 A –  Endings which sound like /ʃəs/ spelt –cious or –tious</dc:title>
  <dc:creator>Glen Jones</dc:creator>
  <cp:lastModifiedBy>Glen Jones</cp:lastModifiedBy>
  <cp:revision>23</cp:revision>
  <dcterms:created xsi:type="dcterms:W3CDTF">2022-05-31T09:42:07Z</dcterms:created>
  <dcterms:modified xsi:type="dcterms:W3CDTF">2026-03-30T13:20:02Z</dcterms:modified>
</cp:coreProperties>
</file>