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5" r:id="rId2"/>
    <p:sldId id="390" r:id="rId3"/>
    <p:sldId id="381" r:id="rId4"/>
    <p:sldId id="258" r:id="rId5"/>
    <p:sldId id="256" r:id="rId6"/>
    <p:sldId id="294" r:id="rId7"/>
    <p:sldId id="376" r:id="rId8"/>
    <p:sldId id="378" r:id="rId9"/>
    <p:sldId id="281" r:id="rId10"/>
    <p:sldId id="282" r:id="rId11"/>
    <p:sldId id="283" r:id="rId12"/>
    <p:sldId id="257" r:id="rId13"/>
    <p:sldId id="296" r:id="rId14"/>
    <p:sldId id="377" r:id="rId15"/>
    <p:sldId id="379" r:id="rId16"/>
    <p:sldId id="380" r:id="rId17"/>
    <p:sldId id="298" r:id="rId18"/>
    <p:sldId id="299" r:id="rId19"/>
    <p:sldId id="286" r:id="rId20"/>
    <p:sldId id="285" r:id="rId21"/>
    <p:sldId id="287" r:id="rId22"/>
    <p:sldId id="394" r:id="rId23"/>
    <p:sldId id="365" r:id="rId24"/>
    <p:sldId id="424" r:id="rId25"/>
    <p:sldId id="428" r:id="rId26"/>
    <p:sldId id="429" r:id="rId27"/>
    <p:sldId id="430" r:id="rId28"/>
    <p:sldId id="431" r:id="rId29"/>
    <p:sldId id="433" r:id="rId30"/>
    <p:sldId id="432" r:id="rId31"/>
    <p:sldId id="435" r:id="rId32"/>
    <p:sldId id="427" r:id="rId33"/>
    <p:sldId id="426" r:id="rId34"/>
    <p:sldId id="360" r:id="rId35"/>
    <p:sldId id="366" r:id="rId36"/>
    <p:sldId id="362" r:id="rId37"/>
    <p:sldId id="363" r:id="rId38"/>
    <p:sldId id="277" r:id="rId39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AD0FFE-6EB0-4514-B4A6-651E048ADEC5}" v="83" dt="2026-03-09T13:45:12.9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3-09T13:48:23.446" v="452" actId="47"/>
      <pc:docMkLst>
        <pc:docMk/>
      </pc:docMkLst>
      <pc:sldChg chg="addSp delSp modSp add mod ord delAnim modAnim">
        <pc:chgData name="Glen Jones" userId="e846aaca-4b24-4b13-b0d0-f2308e16b284" providerId="ADAL" clId="{ED47ACC3-9597-4D89-A1DC-43CF280EF274}" dt="2026-03-09T13:40:47.996" v="270" actId="20577"/>
        <pc:sldMkLst>
          <pc:docMk/>
          <pc:sldMk cId="2334979679" sldId="424"/>
        </pc:sldMkLst>
        <pc:spChg chg="del">
          <ac:chgData name="Glen Jones" userId="e846aaca-4b24-4b13-b0d0-f2308e16b284" providerId="ADAL" clId="{ED47ACC3-9597-4D89-A1DC-43CF280EF274}" dt="2026-03-09T13:27:00.047" v="185" actId="478"/>
          <ac:spMkLst>
            <pc:docMk/>
            <pc:sldMk cId="2334979679" sldId="424"/>
            <ac:spMk id="2" creationId="{52B8AA58-C602-D1C7-3FBC-F92DAF267A08}"/>
          </ac:spMkLst>
        </pc:spChg>
        <pc:spChg chg="add mod">
          <ac:chgData name="Glen Jones" userId="e846aaca-4b24-4b13-b0d0-f2308e16b284" providerId="ADAL" clId="{ED47ACC3-9597-4D89-A1DC-43CF280EF274}" dt="2026-03-09T13:39:48.080" v="234"/>
          <ac:spMkLst>
            <pc:docMk/>
            <pc:sldMk cId="2334979679" sldId="424"/>
            <ac:spMk id="4" creationId="{21AD4937-C70A-13BD-28B7-269C481E41C4}"/>
          </ac:spMkLst>
        </pc:spChg>
        <pc:spChg chg="add mod">
          <ac:chgData name="Glen Jones" userId="e846aaca-4b24-4b13-b0d0-f2308e16b284" providerId="ADAL" clId="{ED47ACC3-9597-4D89-A1DC-43CF280EF274}" dt="2026-03-09T13:39:51.708" v="241" actId="20577"/>
          <ac:spMkLst>
            <pc:docMk/>
            <pc:sldMk cId="2334979679" sldId="424"/>
            <ac:spMk id="5" creationId="{8A7E7675-BF53-8FE8-EEC6-2C1F872E37DB}"/>
          </ac:spMkLst>
        </pc:spChg>
        <pc:spChg chg="del mod">
          <ac:chgData name="Glen Jones" userId="e846aaca-4b24-4b13-b0d0-f2308e16b284" providerId="ADAL" clId="{ED47ACC3-9597-4D89-A1DC-43CF280EF274}" dt="2026-03-09T13:27:48.185" v="228" actId="478"/>
          <ac:spMkLst>
            <pc:docMk/>
            <pc:sldMk cId="2334979679" sldId="424"/>
            <ac:spMk id="8" creationId="{9D0AA84C-919D-73E9-3637-E1F416CEDBD1}"/>
          </ac:spMkLst>
        </pc:spChg>
        <pc:graphicFrameChg chg="mod modGraphic">
          <ac:chgData name="Glen Jones" userId="e846aaca-4b24-4b13-b0d0-f2308e16b284" providerId="ADAL" clId="{ED47ACC3-9597-4D89-A1DC-43CF280EF274}" dt="2026-03-09T13:40:47.996" v="270" actId="20577"/>
          <ac:graphicFrameMkLst>
            <pc:docMk/>
            <pc:sldMk cId="2334979679" sldId="424"/>
            <ac:graphicFrameMk id="7" creationId="{A4920B2C-8260-4532-DDAE-7DFAA97E7679}"/>
          </ac:graphicFrameMkLst>
        </pc:graphicFrameChg>
      </pc:sldChg>
      <pc:sldChg chg="delSp add del mod delAnim">
        <pc:chgData name="Glen Jones" userId="e846aaca-4b24-4b13-b0d0-f2308e16b284" providerId="ADAL" clId="{ED47ACC3-9597-4D89-A1DC-43CF280EF274}" dt="2026-03-09T13:39:30.931" v="230" actId="47"/>
        <pc:sldMkLst>
          <pc:docMk/>
          <pc:sldMk cId="3999624876" sldId="425"/>
        </pc:sldMkLst>
        <pc:spChg chg="del">
          <ac:chgData name="Glen Jones" userId="e846aaca-4b24-4b13-b0d0-f2308e16b284" providerId="ADAL" clId="{ED47ACC3-9597-4D89-A1DC-43CF280EF274}" dt="2026-03-09T13:27:45.818" v="227" actId="21"/>
          <ac:spMkLst>
            <pc:docMk/>
            <pc:sldMk cId="3999624876" sldId="425"/>
            <ac:spMk id="2" creationId="{8A7E7675-BF53-8FE8-EEC6-2C1F872E37DB}"/>
          </ac:spMkLst>
        </pc:spChg>
        <pc:spChg chg="del">
          <ac:chgData name="Glen Jones" userId="e846aaca-4b24-4b13-b0d0-f2308e16b284" providerId="ADAL" clId="{ED47ACC3-9597-4D89-A1DC-43CF280EF274}" dt="2026-03-09T13:27:45.818" v="227" actId="21"/>
          <ac:spMkLst>
            <pc:docMk/>
            <pc:sldMk cId="3999624876" sldId="425"/>
            <ac:spMk id="8" creationId="{21AD4937-C70A-13BD-28B7-269C481E41C4}"/>
          </ac:spMkLst>
        </pc:spChg>
      </pc:sldChg>
      <pc:sldChg chg="modSp add mod">
        <pc:chgData name="Glen Jones" userId="e846aaca-4b24-4b13-b0d0-f2308e16b284" providerId="ADAL" clId="{ED47ACC3-9597-4D89-A1DC-43CF280EF274}" dt="2026-03-09T13:27:33.817" v="225" actId="207"/>
        <pc:sldMkLst>
          <pc:docMk/>
          <pc:sldMk cId="1110944733" sldId="426"/>
        </pc:sldMkLst>
        <pc:graphicFrameChg chg="modGraphic">
          <ac:chgData name="Glen Jones" userId="e846aaca-4b24-4b13-b0d0-f2308e16b284" providerId="ADAL" clId="{ED47ACC3-9597-4D89-A1DC-43CF280EF274}" dt="2026-03-09T13:27:33.817" v="225" actId="207"/>
          <ac:graphicFrameMkLst>
            <pc:docMk/>
            <pc:sldMk cId="1110944733" sldId="426"/>
            <ac:graphicFrameMk id="7" creationId="{2FCAAFC5-BF6C-CBCE-5F3B-38251209298E}"/>
          </ac:graphicFrameMkLst>
        </pc:graphicFrameChg>
      </pc:sldChg>
      <pc:sldChg chg="add">
        <pc:chgData name="Glen Jones" userId="e846aaca-4b24-4b13-b0d0-f2308e16b284" providerId="ADAL" clId="{ED47ACC3-9597-4D89-A1DC-43CF280EF274}" dt="2026-03-09T13:27:39.674" v="226"/>
        <pc:sldMkLst>
          <pc:docMk/>
          <pc:sldMk cId="2781542238" sldId="427"/>
        </pc:sldMkLst>
      </pc:sldChg>
      <pc:sldChg chg="modSp add mod modAnim">
        <pc:chgData name="Glen Jones" userId="e846aaca-4b24-4b13-b0d0-f2308e16b284" providerId="ADAL" clId="{ED47ACC3-9597-4D89-A1DC-43CF280EF274}" dt="2026-03-09T13:41:27.955" v="289" actId="20577"/>
        <pc:sldMkLst>
          <pc:docMk/>
          <pc:sldMk cId="3991745690" sldId="428"/>
        </pc:sldMkLst>
        <pc:spChg chg="mod">
          <ac:chgData name="Glen Jones" userId="e846aaca-4b24-4b13-b0d0-f2308e16b284" providerId="ADAL" clId="{ED47ACC3-9597-4D89-A1DC-43CF280EF274}" dt="2026-03-09T13:41:15.204" v="275"/>
          <ac:spMkLst>
            <pc:docMk/>
            <pc:sldMk cId="3991745690" sldId="428"/>
            <ac:spMk id="4" creationId="{FC1F55A9-28FE-8F01-5617-DCED1EB3E0BD}"/>
          </ac:spMkLst>
        </pc:spChg>
        <pc:spChg chg="mod">
          <ac:chgData name="Glen Jones" userId="e846aaca-4b24-4b13-b0d0-f2308e16b284" providerId="ADAL" clId="{ED47ACC3-9597-4D89-A1DC-43CF280EF274}" dt="2026-03-09T13:41:27.955" v="289" actId="20577"/>
          <ac:spMkLst>
            <pc:docMk/>
            <pc:sldMk cId="3991745690" sldId="428"/>
            <ac:spMk id="5" creationId="{CAFAC67F-92B3-9241-A9D9-A1FED0EA9AA3}"/>
          </ac:spMkLst>
        </pc:spChg>
        <pc:graphicFrameChg chg="modGraphic">
          <ac:chgData name="Glen Jones" userId="e846aaca-4b24-4b13-b0d0-f2308e16b284" providerId="ADAL" clId="{ED47ACC3-9597-4D89-A1DC-43CF280EF274}" dt="2026-03-09T13:41:21.280" v="278" actId="20577"/>
          <ac:graphicFrameMkLst>
            <pc:docMk/>
            <pc:sldMk cId="3991745690" sldId="428"/>
            <ac:graphicFrameMk id="7" creationId="{D10A4800-9356-3398-35AC-8EE151BCDF5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3:42:02.460" v="306" actId="20577"/>
        <pc:sldMkLst>
          <pc:docMk/>
          <pc:sldMk cId="929638922" sldId="429"/>
        </pc:sldMkLst>
        <pc:spChg chg="mod">
          <ac:chgData name="Glen Jones" userId="e846aaca-4b24-4b13-b0d0-f2308e16b284" providerId="ADAL" clId="{ED47ACC3-9597-4D89-A1DC-43CF280EF274}" dt="2026-03-09T13:41:59.120" v="297"/>
          <ac:spMkLst>
            <pc:docMk/>
            <pc:sldMk cId="929638922" sldId="429"/>
            <ac:spMk id="4" creationId="{EAE1F635-33A6-EBA1-04C7-B048BFB9A151}"/>
          </ac:spMkLst>
        </pc:spChg>
        <pc:spChg chg="mod">
          <ac:chgData name="Glen Jones" userId="e846aaca-4b24-4b13-b0d0-f2308e16b284" providerId="ADAL" clId="{ED47ACC3-9597-4D89-A1DC-43CF280EF274}" dt="2026-03-09T13:42:02.460" v="306" actId="20577"/>
          <ac:spMkLst>
            <pc:docMk/>
            <pc:sldMk cId="929638922" sldId="429"/>
            <ac:spMk id="5" creationId="{E3B6CC2E-6C17-BF18-0C17-0CE37DDEC933}"/>
          </ac:spMkLst>
        </pc:spChg>
        <pc:graphicFrameChg chg="modGraphic">
          <ac:chgData name="Glen Jones" userId="e846aaca-4b24-4b13-b0d0-f2308e16b284" providerId="ADAL" clId="{ED47ACC3-9597-4D89-A1DC-43CF280EF274}" dt="2026-03-09T13:41:48.395" v="293" actId="20577"/>
          <ac:graphicFrameMkLst>
            <pc:docMk/>
            <pc:sldMk cId="929638922" sldId="429"/>
            <ac:graphicFrameMk id="7" creationId="{84878484-31CB-B4D3-C369-FE031EFDC2A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3:42:45.545" v="326" actId="20577"/>
        <pc:sldMkLst>
          <pc:docMk/>
          <pc:sldMk cId="3947818706" sldId="430"/>
        </pc:sldMkLst>
        <pc:spChg chg="mod">
          <ac:chgData name="Glen Jones" userId="e846aaca-4b24-4b13-b0d0-f2308e16b284" providerId="ADAL" clId="{ED47ACC3-9597-4D89-A1DC-43CF280EF274}" dt="2026-03-09T13:42:27.980" v="318" actId="27636"/>
          <ac:spMkLst>
            <pc:docMk/>
            <pc:sldMk cId="3947818706" sldId="430"/>
            <ac:spMk id="4" creationId="{C7AD75BF-FD88-FF79-78FE-92F904BCB3D1}"/>
          </ac:spMkLst>
        </pc:spChg>
        <pc:spChg chg="mod">
          <ac:chgData name="Glen Jones" userId="e846aaca-4b24-4b13-b0d0-f2308e16b284" providerId="ADAL" clId="{ED47ACC3-9597-4D89-A1DC-43CF280EF274}" dt="2026-03-09T13:42:45.545" v="326" actId="20577"/>
          <ac:spMkLst>
            <pc:docMk/>
            <pc:sldMk cId="3947818706" sldId="430"/>
            <ac:spMk id="5" creationId="{87BE6875-CE9B-D2F4-9E95-74322BA4155B}"/>
          </ac:spMkLst>
        </pc:spChg>
        <pc:graphicFrameChg chg="modGraphic">
          <ac:chgData name="Glen Jones" userId="e846aaca-4b24-4b13-b0d0-f2308e16b284" providerId="ADAL" clId="{ED47ACC3-9597-4D89-A1DC-43CF280EF274}" dt="2026-03-09T13:42:18.567" v="313" actId="20577"/>
          <ac:graphicFrameMkLst>
            <pc:docMk/>
            <pc:sldMk cId="3947818706" sldId="430"/>
            <ac:graphicFrameMk id="7" creationId="{B32E9E82-F6D2-F118-0735-7E705DB62B4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3:43:05.772" v="343" actId="20577"/>
        <pc:sldMkLst>
          <pc:docMk/>
          <pc:sldMk cId="1181922473" sldId="431"/>
        </pc:sldMkLst>
        <pc:spChg chg="mod">
          <ac:chgData name="Glen Jones" userId="e846aaca-4b24-4b13-b0d0-f2308e16b284" providerId="ADAL" clId="{ED47ACC3-9597-4D89-A1DC-43CF280EF274}" dt="2026-03-09T13:43:02.219" v="336" actId="27636"/>
          <ac:spMkLst>
            <pc:docMk/>
            <pc:sldMk cId="1181922473" sldId="431"/>
            <ac:spMk id="4" creationId="{C6F0E475-210F-A05A-9375-C7213DC9B747}"/>
          </ac:spMkLst>
        </pc:spChg>
        <pc:spChg chg="mod">
          <ac:chgData name="Glen Jones" userId="e846aaca-4b24-4b13-b0d0-f2308e16b284" providerId="ADAL" clId="{ED47ACC3-9597-4D89-A1DC-43CF280EF274}" dt="2026-03-09T13:43:05.772" v="343" actId="20577"/>
          <ac:spMkLst>
            <pc:docMk/>
            <pc:sldMk cId="1181922473" sldId="431"/>
            <ac:spMk id="5" creationId="{4268BD13-B30A-8F0E-4C42-F62020B5DE7C}"/>
          </ac:spMkLst>
        </pc:spChg>
        <pc:graphicFrameChg chg="modGraphic">
          <ac:chgData name="Glen Jones" userId="e846aaca-4b24-4b13-b0d0-f2308e16b284" providerId="ADAL" clId="{ED47ACC3-9597-4D89-A1DC-43CF280EF274}" dt="2026-03-09T13:42:55.044" v="330" actId="20577"/>
          <ac:graphicFrameMkLst>
            <pc:docMk/>
            <pc:sldMk cId="1181922473" sldId="431"/>
            <ac:graphicFrameMk id="7" creationId="{87B83FBE-E2FF-B5CE-5EBB-03EF2B8C67A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3:45:54.609" v="420" actId="20577"/>
        <pc:sldMkLst>
          <pc:docMk/>
          <pc:sldMk cId="1302103057" sldId="432"/>
        </pc:sldMkLst>
        <pc:spChg chg="mod">
          <ac:chgData name="Glen Jones" userId="e846aaca-4b24-4b13-b0d0-f2308e16b284" providerId="ADAL" clId="{ED47ACC3-9597-4D89-A1DC-43CF280EF274}" dt="2026-03-09T13:45:37.622" v="415" actId="20577"/>
          <ac:spMkLst>
            <pc:docMk/>
            <pc:sldMk cId="1302103057" sldId="432"/>
            <ac:spMk id="4" creationId="{B177A292-3ABD-CB8F-F645-2E725E7B4F04}"/>
          </ac:spMkLst>
        </pc:spChg>
        <pc:spChg chg="mod">
          <ac:chgData name="Glen Jones" userId="e846aaca-4b24-4b13-b0d0-f2308e16b284" providerId="ADAL" clId="{ED47ACC3-9597-4D89-A1DC-43CF280EF274}" dt="2026-03-09T13:43:28.039" v="361" actId="20577"/>
          <ac:spMkLst>
            <pc:docMk/>
            <pc:sldMk cId="1302103057" sldId="432"/>
            <ac:spMk id="5" creationId="{BCAFA755-F8B7-B419-BEC0-071CE72E9CE9}"/>
          </ac:spMkLst>
        </pc:spChg>
        <pc:graphicFrameChg chg="modGraphic">
          <ac:chgData name="Glen Jones" userId="e846aaca-4b24-4b13-b0d0-f2308e16b284" providerId="ADAL" clId="{ED47ACC3-9597-4D89-A1DC-43CF280EF274}" dt="2026-03-09T13:45:54.609" v="420" actId="20577"/>
          <ac:graphicFrameMkLst>
            <pc:docMk/>
            <pc:sldMk cId="1302103057" sldId="432"/>
            <ac:graphicFrameMk id="7" creationId="{FAF61951-2680-1BDE-C70F-9E8DDB6B43E8}"/>
          </ac:graphicFrameMkLst>
        </pc:graphicFrameChg>
      </pc:sldChg>
      <pc:sldChg chg="modSp add mod ord">
        <pc:chgData name="Glen Jones" userId="e846aaca-4b24-4b13-b0d0-f2308e16b284" providerId="ADAL" clId="{ED47ACC3-9597-4D89-A1DC-43CF280EF274}" dt="2026-03-09T13:45:12.906" v="413" actId="20577"/>
        <pc:sldMkLst>
          <pc:docMk/>
          <pc:sldMk cId="4075641931" sldId="433"/>
        </pc:sldMkLst>
        <pc:spChg chg="mod">
          <ac:chgData name="Glen Jones" userId="e846aaca-4b24-4b13-b0d0-f2308e16b284" providerId="ADAL" clId="{ED47ACC3-9597-4D89-A1DC-43CF280EF274}" dt="2026-03-09T13:44:16.652" v="396" actId="20577"/>
          <ac:spMkLst>
            <pc:docMk/>
            <pc:sldMk cId="4075641931" sldId="433"/>
            <ac:spMk id="4" creationId="{DA7A0F9D-D7C0-223D-6E17-9026946A3EFF}"/>
          </ac:spMkLst>
        </pc:spChg>
        <pc:spChg chg="mod">
          <ac:chgData name="Glen Jones" userId="e846aaca-4b24-4b13-b0d0-f2308e16b284" providerId="ADAL" clId="{ED47ACC3-9597-4D89-A1DC-43CF280EF274}" dt="2026-03-09T13:45:12.906" v="413" actId="20577"/>
          <ac:spMkLst>
            <pc:docMk/>
            <pc:sldMk cId="4075641931" sldId="433"/>
            <ac:spMk id="5" creationId="{D9712585-C246-78E4-F22D-EF52BC9AC012}"/>
          </ac:spMkLst>
        </pc:spChg>
        <pc:graphicFrameChg chg="modGraphic">
          <ac:chgData name="Glen Jones" userId="e846aaca-4b24-4b13-b0d0-f2308e16b284" providerId="ADAL" clId="{ED47ACC3-9597-4D89-A1DC-43CF280EF274}" dt="2026-03-09T13:44:42.104" v="405" actId="20577"/>
          <ac:graphicFrameMkLst>
            <pc:docMk/>
            <pc:sldMk cId="4075641931" sldId="433"/>
            <ac:graphicFrameMk id="7" creationId="{233A334B-145A-3530-0D27-6EE94E9EB4D7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3-09T13:48:23.446" v="452" actId="47"/>
        <pc:sldMkLst>
          <pc:docMk/>
          <pc:sldMk cId="3956319117" sldId="434"/>
        </pc:sldMkLst>
        <pc:graphicFrameChg chg="modGraphic">
          <ac:chgData name="Glen Jones" userId="e846aaca-4b24-4b13-b0d0-f2308e16b284" providerId="ADAL" clId="{ED47ACC3-9597-4D89-A1DC-43CF280EF274}" dt="2026-03-09T13:46:43.134" v="425" actId="20577"/>
          <ac:graphicFrameMkLst>
            <pc:docMk/>
            <pc:sldMk cId="3956319117" sldId="434"/>
            <ac:graphicFrameMk id="7" creationId="{B922326C-5EC8-B81B-3ACA-5EA9F76E55F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3:47:22.211" v="451" actId="6549"/>
        <pc:sldMkLst>
          <pc:docMk/>
          <pc:sldMk cId="535020433" sldId="435"/>
        </pc:sldMkLst>
        <pc:spChg chg="mod">
          <ac:chgData name="Glen Jones" userId="e846aaca-4b24-4b13-b0d0-f2308e16b284" providerId="ADAL" clId="{ED47ACC3-9597-4D89-A1DC-43CF280EF274}" dt="2026-03-09T13:47:22.211" v="451" actId="6549"/>
          <ac:spMkLst>
            <pc:docMk/>
            <pc:sldMk cId="535020433" sldId="435"/>
            <ac:spMk id="4" creationId="{42A9BD92-357F-D687-87FD-33D2D24EAE2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60DCE8E-69EF-530A-D578-3A9E7063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studied hard to maximise his results.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05" y="18717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797142" y="2537404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0137E8-B38A-865C-DD9F-C7481CEAC4E6}"/>
              </a:ext>
            </a:extLst>
          </p:cNvPr>
          <p:cNvSpPr txBox="1"/>
          <p:nvPr/>
        </p:nvSpPr>
        <p:spPr>
          <a:xfrm>
            <a:off x="5519681" y="4213330"/>
            <a:ext cx="5527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DA4050-CA15-FB59-9AF3-2705CF10D028}"/>
              </a:ext>
            </a:extLst>
          </p:cNvPr>
          <p:cNvSpPr txBox="1"/>
          <p:nvPr/>
        </p:nvSpPr>
        <p:spPr>
          <a:xfrm>
            <a:off x="5555652" y="4213330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To make something as big or as much as it can be.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increase, boost, expand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136CCC-CA27-9E30-CA58-9B56D5F74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reached its maximal speed.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272" y="2234262"/>
            <a:ext cx="3429820" cy="44190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F70BD2-82FB-6869-D796-6D7FF3DA32C1}"/>
              </a:ext>
            </a:extLst>
          </p:cNvPr>
          <p:cNvSpPr txBox="1"/>
          <p:nvPr/>
        </p:nvSpPr>
        <p:spPr>
          <a:xfrm>
            <a:off x="6095999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E6CCDE-C7A0-4F67-6B02-2A903FFB7DB8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most or best amount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highest, fullest, greatest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B7BED109-CE91-24A1-7506-FDCA595A9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2B3CCC-2287-A32C-4B07-29F4BB75387E}"/>
              </a:ext>
            </a:extLst>
          </p:cNvPr>
          <p:cNvSpPr txBox="1"/>
          <p:nvPr/>
        </p:nvSpPr>
        <p:spPr>
          <a:xfrm>
            <a:off x="470871" y="1335779"/>
            <a:ext cx="10908030" cy="4110949"/>
          </a:xfrm>
          <a:prstGeom prst="roundRect">
            <a:avLst>
              <a:gd name="adj" fmla="val 8128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calculated the minimum fuel needed for their journey to the next galaxy.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tried to minimise the noise his spaceship made to avoid detection.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discovered a miniscule crack in the spaceship’s window and quickly repaired it.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built a miniature model of his home planet to show Aimee where he came from.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BFA988-9333-D749-5DDB-C79D27303813}"/>
              </a:ext>
            </a:extLst>
          </p:cNvPr>
          <p:cNvSpPr txBox="1"/>
          <p:nvPr/>
        </p:nvSpPr>
        <p:spPr>
          <a:xfrm>
            <a:off x="2198929" y="244641"/>
            <a:ext cx="7200900" cy="847182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031669-2E9C-CA9D-BBF4-E341D4FE6921}"/>
              </a:ext>
            </a:extLst>
          </p:cNvPr>
          <p:cNvSpPr txBox="1"/>
          <p:nvPr/>
        </p:nvSpPr>
        <p:spPr>
          <a:xfrm>
            <a:off x="470871" y="1335779"/>
            <a:ext cx="10908030" cy="4110949"/>
          </a:xfrm>
          <a:prstGeom prst="roundRect">
            <a:avLst>
              <a:gd name="adj" fmla="val 8128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calculated the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minimum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fuel needed for their journey to the next galaxy.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tried to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minimise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noise his spaceship made to avoid detection.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discovered a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miniscule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crack in the spaceship’s window and quickly repaired it.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built a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miniature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model of his home planet to show Aimee where he came from.</a:t>
            </a:r>
          </a:p>
        </p:txBody>
      </p:sp>
    </p:spTree>
    <p:extLst>
      <p:ext uri="{BB962C8B-B14F-4D97-AF65-F5344CB8AC3E}">
        <p14:creationId xmlns:p14="http://schemas.microsoft.com/office/powerpoint/2010/main" val="34647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3FCA5AC9-453D-C86F-562F-E0CD0A94B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skirt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 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smaller!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“minor”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less, cheaper or smaller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1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FC34D-3CC8-DBE4-1DBC-B6B4861F5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543D0DD-FBA1-D93B-ADAD-F3F18323B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A023A-E8C3-EF13-C484-E8C96AA8F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69B327-5F93-F867-E3DD-72DB6265AA27}"/>
              </a:ext>
            </a:extLst>
          </p:cNvPr>
          <p:cNvSpPr txBox="1"/>
          <p:nvPr/>
        </p:nvSpPr>
        <p:spPr>
          <a:xfrm>
            <a:off x="3962757" y="1860769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anyone guess what “minima maxima sunt” means?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smallest things are the most important.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DF9E0-E724-E05D-141B-A7C1F2AE273A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A73212-B3B8-0486-D4D6-C9236BA15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CA2258A-2CF2-ECAC-82F6-D6095E070E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07047-A2A5-B3B9-98C1-B04805921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4712437-5B5E-8C09-EFA4-8BFE00C8C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BBC33-7BB7-B87B-0B48-E94D13B13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659" y="430306"/>
            <a:ext cx="11598792" cy="6427694"/>
          </a:xfrm>
          <a:prstGeom prst="roundRect">
            <a:avLst>
              <a:gd name="adj" fmla="val 1011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CAF85A-D82F-5837-DE73-33CC569790D7}"/>
              </a:ext>
            </a:extLst>
          </p:cNvPr>
          <p:cNvSpPr txBox="1"/>
          <p:nvPr/>
        </p:nvSpPr>
        <p:spPr>
          <a:xfrm>
            <a:off x="439271" y="581776"/>
            <a:ext cx="11268853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But what does “the smallest things are the most important” mean to you?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Daily Life: Paying attention to small acts of kindness can greatly improve relationships and overall well-being.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Science: In scientific research, minor observations can lead to major discoveries.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Art: In art and design, small details can enhance the overall aesthetic and meaning of a piece.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phrase reminds us to appreciate and value the little things, as they often contribute to the bigger picture in profound ways.</a:t>
            </a:r>
          </a:p>
        </p:txBody>
      </p:sp>
    </p:spTree>
    <p:extLst>
      <p:ext uri="{BB962C8B-B14F-4D97-AF65-F5344CB8AC3E}">
        <p14:creationId xmlns:p14="http://schemas.microsoft.com/office/powerpoint/2010/main" val="262505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C91DD63-3D2D-3C85-2F71-343EA734E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car only had the minimum fuel in its tank.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41170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mum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B9CF1-B7AD-C47A-4AED-C5B1B260070D}"/>
              </a:ext>
            </a:extLst>
          </p:cNvPr>
          <p:cNvSpPr txBox="1"/>
          <p:nvPr/>
        </p:nvSpPr>
        <p:spPr>
          <a:xfrm>
            <a:off x="6191414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F22C-393D-464E-025D-B4FF910F438B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smallest or lowest amount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least, tiniest, lowest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E5566F3-3CFD-E9D9-F5B6-C383293A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minimise the issue.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631" y="1671875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mise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F98883-0BEC-1BE6-9566-F1C130240A7E}"/>
              </a:ext>
            </a:extLst>
          </p:cNvPr>
          <p:cNvSpPr txBox="1"/>
          <p:nvPr/>
        </p:nvSpPr>
        <p:spPr>
          <a:xfrm>
            <a:off x="6181297" y="4245989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B0FDF5-B84B-136A-11EA-57F9E9317520}"/>
              </a:ext>
            </a:extLst>
          </p:cNvPr>
          <p:cNvSpPr txBox="1"/>
          <p:nvPr/>
        </p:nvSpPr>
        <p:spPr>
          <a:xfrm>
            <a:off x="4787682" y="4258068"/>
            <a:ext cx="6322667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make something as small or as little as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reduce, decrease, shrink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A3F086E-99B3-B103-4FAE-2FDB98CCB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baby mouse was miniscule.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154" y="2045798"/>
            <a:ext cx="5070687" cy="3997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36470B-E9F0-60A0-45F6-83CA10EA7B4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</a:t>
            </a:r>
            <a:r>
              <a:rPr lang="en-GB" sz="8000" dirty="0">
                <a:solidFill>
                  <a:schemeClr val="bg1"/>
                </a:solidFill>
              </a:rPr>
              <a:t>uscule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623116-3E39-1FA8-A6C4-0254B2C83D93}"/>
              </a:ext>
            </a:extLst>
          </p:cNvPr>
          <p:cNvSpPr txBox="1"/>
          <p:nvPr/>
        </p:nvSpPr>
        <p:spPr>
          <a:xfrm>
            <a:off x="6181297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177656-E650-E417-1DC5-D41286EF42B5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Extremely tiny or very, very small.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tiny, little, teeny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F845CB-56F1-7788-D0A5-FF94326D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587C3537-0BF4-F5A9-76D1-B5CA863287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" r="3738"/>
          <a:stretch/>
        </p:blipFill>
        <p:spPr bwMode="auto">
          <a:xfrm>
            <a:off x="961401" y="1468604"/>
            <a:ext cx="3704412" cy="403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newspaper article with a picture of a baseball player&#10;&#10;AI-generated content may be incorrect.">
            <a:extLst>
              <a:ext uri="{FF2B5EF4-FFF2-40B4-BE49-F238E27FC236}">
                <a16:creationId xmlns:a16="http://schemas.microsoft.com/office/drawing/2014/main" id="{E1FC0E4C-0751-5C4B-9C1E-86F6E31497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464" y="1468604"/>
            <a:ext cx="5440294" cy="403488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6386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1526FC2-7176-7737-2AE6-1332E028B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artist painted a miniature of his client.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46" y="1887678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24F031-855D-A2BB-2D43-447B3EFEB07B}"/>
              </a:ext>
            </a:extLst>
          </p:cNvPr>
          <p:cNvSpPr txBox="1"/>
          <p:nvPr/>
        </p:nvSpPr>
        <p:spPr>
          <a:xfrm>
            <a:off x="6096000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697AAD-96E5-47B5-7587-CC25E40BFAD6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smaller version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small, tiny, scaled-down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94B37EC-5C73-530A-6F73-E015859BB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was wearing a blue miniskirt.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920" y="2325189"/>
            <a:ext cx="3014742" cy="38842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ECB9E3-1EC1-66D4-58BA-66E0B4AAEC5E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skirt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2BAA73-6CEE-C328-945A-6F67A40FF960}"/>
              </a:ext>
            </a:extLst>
          </p:cNvPr>
          <p:cNvSpPr txBox="1"/>
          <p:nvPr/>
        </p:nvSpPr>
        <p:spPr>
          <a:xfrm>
            <a:off x="6181297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3BAAC8-6628-E8AB-DDF5-22F0CF3D0A46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short skirt that ends above the knees.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short skirt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009605"/>
              </p:ext>
            </p:extLst>
          </p:nvPr>
        </p:nvGraphicFramePr>
        <p:xfrm>
          <a:off x="2708007" y="1219868"/>
          <a:ext cx="7367587" cy="174828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Mini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least, smallest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um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ature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skirt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3559" y="-786046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582305" y="40177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minimum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582303" y="4610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minimise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408266" y="40326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miniature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6408266" y="51649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miniskirts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408266" y="4590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miniskirt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9" grpId="0" animBg="1"/>
      <p:bldP spid="20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73329" y="198839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with his miximised enthusiasm, suggested they visit the planet Smaller, known for its mimimal gravity and mimuscule creatures.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06828" y="422381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Aimee, with their miximal sense of adventure, bid farewell to the mimiature inhabitants of Smaller.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198871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with his </a:t>
            </a:r>
            <a:r>
              <a:rPr lang="en-GB" sz="3600" u="sng" dirty="0">
                <a:solidFill>
                  <a:srgbClr val="FF0000"/>
                </a:solidFill>
              </a:rPr>
              <a:t>max</a:t>
            </a:r>
            <a:r>
              <a:rPr lang="en-GB" sz="3600" dirty="0">
                <a:solidFill>
                  <a:schemeClr val="bg1"/>
                </a:solidFill>
              </a:rPr>
              <a:t>imised enthusiasm, suggested they visit the planet Smaller, known for its </a:t>
            </a:r>
            <a:r>
              <a:rPr lang="en-GB" sz="3600" u="sng" dirty="0">
                <a:solidFill>
                  <a:srgbClr val="FF0000"/>
                </a:solidFill>
              </a:rPr>
              <a:t>min</a:t>
            </a:r>
            <a:r>
              <a:rPr lang="en-GB" sz="3600" dirty="0">
                <a:solidFill>
                  <a:schemeClr val="bg1"/>
                </a:solidFill>
              </a:rPr>
              <a:t>imal gravity and </a:t>
            </a:r>
            <a:r>
              <a:rPr lang="en-GB" sz="3600" u="sng" dirty="0">
                <a:solidFill>
                  <a:srgbClr val="FF0000"/>
                </a:solidFill>
              </a:rPr>
              <a:t>min</a:t>
            </a:r>
            <a:r>
              <a:rPr lang="en-GB" sz="3600" dirty="0">
                <a:solidFill>
                  <a:schemeClr val="bg1"/>
                </a:solidFill>
              </a:rPr>
              <a:t>uscule creatures.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73329" y="422495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Aimee, with their </a:t>
            </a:r>
            <a:r>
              <a:rPr lang="en-GB" sz="3600" u="sng" dirty="0">
                <a:solidFill>
                  <a:srgbClr val="FF0000"/>
                </a:solidFill>
              </a:rPr>
              <a:t>max</a:t>
            </a:r>
            <a:r>
              <a:rPr lang="en-GB" sz="3600" dirty="0">
                <a:solidFill>
                  <a:schemeClr val="bg1"/>
                </a:solidFill>
              </a:rPr>
              <a:t>imal sense of adventure, bid farewell to the </a:t>
            </a:r>
            <a:r>
              <a:rPr lang="en-GB" sz="3600" u="sng" dirty="0">
                <a:solidFill>
                  <a:srgbClr val="FF0000"/>
                </a:solidFill>
              </a:rPr>
              <a:t>min</a:t>
            </a:r>
            <a:r>
              <a:rPr lang="en-GB" sz="3600" dirty="0">
                <a:solidFill>
                  <a:schemeClr val="bg1"/>
                </a:solidFill>
              </a:rPr>
              <a:t>iature inhabitants of Smaller.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D8ED4-98C2-EEA2-8BAD-8BC78B57F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B74015F-88C8-97D3-0F0B-631F7D3DA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920B2C-8260-4532-DDAE-7DFAA97E76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803965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1AD4937-C70A-13BD-28B7-269C481E41C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Greatest or highest possible.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7E7675-BF53-8FE8-EEC6-2C1F872E37D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maximal</a:t>
            </a:r>
          </a:p>
        </p:txBody>
      </p:sp>
    </p:spTree>
    <p:extLst>
      <p:ext uri="{BB962C8B-B14F-4D97-AF65-F5344CB8AC3E}">
        <p14:creationId xmlns:p14="http://schemas.microsoft.com/office/powerpoint/2010/main" val="2334979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CC185-7E3D-007F-D860-4C56B789F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EC99733-0A05-C294-E38A-842487EB7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0A4800-9356-3398-35AC-8EE151BCDF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722658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C1F55A9-28FE-8F01-5617-DCED1EB3E0B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The most possible.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FAC67F-92B3-9241-A9D9-A1FED0EA9AA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maximum</a:t>
            </a:r>
          </a:p>
        </p:txBody>
      </p:sp>
    </p:spTree>
    <p:extLst>
      <p:ext uri="{BB962C8B-B14F-4D97-AF65-F5344CB8AC3E}">
        <p14:creationId xmlns:p14="http://schemas.microsoft.com/office/powerpoint/2010/main" val="3991745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72B02-316A-9D25-01AD-2A81A2CE1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A9915A1-FD48-D841-8CF6-D60BE7040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878484-31CB-B4D3-C369-FE031EFDC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774501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AE1F635-33A6-EBA1-04C7-B048BFB9A15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very short skirt.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B6CC2E-6C17-BF18-0C17-0CE37DDEC93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miniskirt</a:t>
            </a:r>
          </a:p>
        </p:txBody>
      </p:sp>
    </p:spTree>
    <p:extLst>
      <p:ext uri="{BB962C8B-B14F-4D97-AF65-F5344CB8AC3E}">
        <p14:creationId xmlns:p14="http://schemas.microsoft.com/office/powerpoint/2010/main" val="929638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542AD-3488-C7FD-D58F-BD46C0E00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7BF12ED-B3D4-7D75-42A0-14D4255F6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32E9E82-F6D2-F118-0735-7E705DB62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363209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7AD75BF-FD88-FF79-78FE-92F904BCB3D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increase (something) as much as possible.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BE6875-CE9B-D2F4-9E95-74322BA4155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maximise</a:t>
            </a:r>
          </a:p>
        </p:txBody>
      </p:sp>
    </p:spTree>
    <p:extLst>
      <p:ext uri="{BB962C8B-B14F-4D97-AF65-F5344CB8AC3E}">
        <p14:creationId xmlns:p14="http://schemas.microsoft.com/office/powerpoint/2010/main" val="394781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AEE04-1A53-AB9D-68E1-EA5A4F7E7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097A85-1249-65C7-C24B-95E915AF2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7B83FBE-E2FF-B5CE-5EBB-03EF2B8C6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823419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6F0E475-210F-A05A-9375-C7213DC9B74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The lowest number or amount that is possible or allowed.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68BD13-B30A-8F0E-4C42-F62020B5DE7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minimum</a:t>
            </a:r>
          </a:p>
        </p:txBody>
      </p:sp>
    </p:spTree>
    <p:extLst>
      <p:ext uri="{BB962C8B-B14F-4D97-AF65-F5344CB8AC3E}">
        <p14:creationId xmlns:p14="http://schemas.microsoft.com/office/powerpoint/2010/main" val="1181922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B0F7D-ED85-A79D-4DE7-E59F742DF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DA28EB6-3341-035C-B4E4-ACC3E5E09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3A334B-145A-3530-0D27-6EE94E9EB4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807087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A7A0F9D-D7C0-223D-6E17-9026946A3EF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The least possible.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712585-C246-78E4-F22D-EF52BC9AC01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minimise</a:t>
            </a:r>
          </a:p>
        </p:txBody>
      </p:sp>
    </p:spTree>
    <p:extLst>
      <p:ext uri="{BB962C8B-B14F-4D97-AF65-F5344CB8AC3E}">
        <p14:creationId xmlns:p14="http://schemas.microsoft.com/office/powerpoint/2010/main" val="407564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2840F-C9A9-3E8C-4E87-C6A6561BE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510726-DAD0-1BE0-39B0-E7EFE3E313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080279F9-1411-C928-2DBA-4BB9D2F3E4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C1C2006-8C59-CD85-29C1-926AFE9AD5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AD8D86C-4E92-E7F3-50CB-B574F59129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E3E259-2185-BF45-5E02-08341EBDD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max and min.</a:t>
            </a:r>
          </a:p>
        </p:txBody>
      </p:sp>
    </p:spTree>
    <p:extLst>
      <p:ext uri="{BB962C8B-B14F-4D97-AF65-F5344CB8AC3E}">
        <p14:creationId xmlns:p14="http://schemas.microsoft.com/office/powerpoint/2010/main" val="1386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1AE6F-4F2A-6301-2EF0-638ACCA65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CA151E-2E6E-F7B0-0589-DF8B1A9A0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F61951-2680-1BDE-C70F-9E8DDB6B43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734657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177A292-3ABD-CB8F-F645-2E725E7B4F0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Very small.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AFA755-F8B7-B419-BEC0-071CE72E9CE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minuscule</a:t>
            </a:r>
          </a:p>
        </p:txBody>
      </p:sp>
    </p:spTree>
    <p:extLst>
      <p:ext uri="{BB962C8B-B14F-4D97-AF65-F5344CB8AC3E}">
        <p14:creationId xmlns:p14="http://schemas.microsoft.com/office/powerpoint/2010/main" val="130210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77F4A-B378-BCA5-92F0-CC9AD9DFB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85411BA-5E26-A5F1-41B0-1B6FEC49A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B5213C-F4A4-1046-2500-1E0BA2643082}"/>
              </a:ext>
            </a:extLst>
          </p:cNvPr>
          <p:cNvGraphicFramePr>
            <a:graphicFrameLocks noGrp="1"/>
          </p:cNvGraphicFramePr>
          <p:nvPr/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A9BD92-357F-D687-87FD-33D2D24EAE2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A smaller version.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0BD10A-4A83-93F7-7952-452E07BAE82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minuscule</a:t>
            </a:r>
          </a:p>
        </p:txBody>
      </p:sp>
    </p:spTree>
    <p:extLst>
      <p:ext uri="{BB962C8B-B14F-4D97-AF65-F5344CB8AC3E}">
        <p14:creationId xmlns:p14="http://schemas.microsoft.com/office/powerpoint/2010/main" val="535020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07DB5-07B1-D527-8600-5B3CF7850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2AC41B7-466D-35BD-2BB9-35FA7B7F7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A83E992-A8BA-4317-83C4-94B90A13CD6D}"/>
              </a:ext>
            </a:extLst>
          </p:cNvPr>
          <p:cNvGraphicFramePr>
            <a:graphicFrameLocks noGrp="1"/>
          </p:cNvGraphicFramePr>
          <p:nvPr/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A42B0D7-BD16-DF5D-E26F-6235285EDCB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59021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What’s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781542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1EBFB-5937-9D61-182A-140CC764E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933E856-4962-51FE-08B3-F9134781C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CAAFC5-BF6C-CBCE-5F3B-382512092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055990"/>
              </p:ext>
            </p:extLst>
          </p:nvPr>
        </p:nvGraphicFramePr>
        <p:xfrm>
          <a:off x="1664260" y="2119464"/>
          <a:ext cx="8995776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2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1106528312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326257408"/>
                    </a:ext>
                  </a:extLst>
                </a:gridCol>
                <a:gridCol w="562236">
                  <a:extLst>
                    <a:ext uri="{9D8B030D-6E8A-4147-A177-3AD203B41FA5}">
                      <a16:colId xmlns:a16="http://schemas.microsoft.com/office/drawing/2014/main" val="2010253927"/>
                    </a:ext>
                  </a:extLst>
                </a:gridCol>
              </a:tblGrid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691124"/>
                  </a:ext>
                </a:extLst>
              </a:tr>
              <a:tr h="553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27452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C724164-CD44-76CF-E1B3-FB0BDBA7D2A6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59021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What’s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1110944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8C90C65-3A13-592B-92D2-105E4DD5D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005" y="2413492"/>
            <a:ext cx="3267562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2561EC-657A-C58C-2550-FAF1A9E5E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887" y="2413492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4.	minimum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5.	minimise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6.	minuscule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miniature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8.	miniskirt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078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4.	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5.	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33F43C1-D76D-066A-0EB3-CAB6A6634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005" y="2413492"/>
            <a:ext cx="3267562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8559A2-4D56-C2FA-E052-2870AF1D3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887" y="2413492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4.	minimum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5.	minimise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6.	min</a:t>
            </a:r>
            <a:r>
              <a:rPr lang="fr-FR" altLang="en-US" sz="2400" u="sng" dirty="0">
                <a:solidFill>
                  <a:schemeClr val="tx1"/>
                </a:solidFill>
                <a:latin typeface="+mn-lt"/>
              </a:rPr>
              <a:t>u</a:t>
            </a: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scule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miniature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8.	miniskirt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7C76149-A863-C736-BE92-59CDA108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0A84A04-93AE-E2AC-C8AF-9B90F374C57A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47243B3-09D2-73E3-3652-2E82E12716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09F449-D1F0-48FA-50EA-58871FE64A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7883" y="1995796"/>
            <a:ext cx="3267562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maximal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765" y="1995796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4.	minimum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5.	minimise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6.	minuscule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miniature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8.	miniskirt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02398BB-4423-5787-F73D-564F023EC62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38F3265-6628-6E1C-B731-4A19FAFFC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23107-5ED4-F00C-4EBF-6FBBAA822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Does anyone remember what a </a:t>
            </a:r>
            <a:r>
              <a:rPr lang="en-US" sz="3600" b="1" u="sng" dirty="0">
                <a:solidFill>
                  <a:schemeClr val="bg1"/>
                </a:solidFill>
                <a:latin typeface="Andika" panose="02000000000000000000" pitchFamily="2" charset="0"/>
              </a:rPr>
              <a:t>word family</a:t>
            </a:r>
            <a:r>
              <a:rPr lang="en-US" sz="3600" b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US" sz="3600" dirty="0">
                <a:solidFill>
                  <a:schemeClr val="bg1"/>
                </a:solidFill>
                <a:latin typeface="Andika" panose="02000000000000000000" pitchFamily="2" charset="0"/>
              </a:rPr>
              <a:t>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6D9A5-36F7-F9B4-08A6-5E9C95F2A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4255"/>
            <a:ext cx="10515600" cy="3439795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 word family is a group of words that share a common feature such as a  pattern or meaning that all come from a common word.</a:t>
            </a:r>
            <a:endParaRPr lang="en-US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7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21216" y="2103626"/>
            <a:ext cx="11398568" cy="3915966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flew his spaceship at maximum speed to reach the distant planet in time.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adjusted the solar panels to maximise the energy they could collect from the sun.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pushed the spaceship’s engines to their maximal power during the escape.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95550" y="320040"/>
            <a:ext cx="7200900" cy="146423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21216" y="2103626"/>
            <a:ext cx="11398568" cy="3915966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flew his spaceship at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maximum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speed to reach the distant planet in time.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adjusted the solar panels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maximise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the energy they could collect from the sun.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pushed the spaceship’s engines to their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power during the escape.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CED2DBC-5BF4-E5D2-175C-E55580ACA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the most!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“maximus”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biggest, highest or oldest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B15D2-E652-DAD9-4A18-B06E125F0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A320DC9-EFC0-DFD1-934A-CE134C126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92CF8-6C78-3D1C-7DBB-9A7983953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3741"/>
            <a:ext cx="11338560" cy="546847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9F1436-FFEF-4ABB-9EC1-82F1B5DB05B9}"/>
              </a:ext>
            </a:extLst>
          </p:cNvPr>
          <p:cNvSpPr txBox="1"/>
          <p:nvPr/>
        </p:nvSpPr>
        <p:spPr>
          <a:xfrm>
            <a:off x="3422679" y="768820"/>
            <a:ext cx="8159601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name "Maximus" was popular in ancient Rome and was often given to emperors and generals to signify their greatness.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One famous example is Maximus Decimus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Meridius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the fictional character from the movie "Gladiator."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A1691-1C0D-45B4-A2B0-B598DA079DE6}"/>
              </a:ext>
            </a:extLst>
          </p:cNvPr>
          <p:cNvSpPr txBox="1"/>
          <p:nvPr/>
        </p:nvSpPr>
        <p:spPr>
          <a:xfrm>
            <a:off x="1405832" y="397202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0429624-21BF-5620-B389-8DD7B3B88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55247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C06CB1-72E7-0998-92B4-B919066ED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1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F51EE35-44B2-E3F1-5AA6-D547924A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the maximum weight the ride can carry.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mum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2CFE27-D0C3-91A4-3492-979F2D663F1A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E3634-24F5-14FF-8257-D74896DD3492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The highest or biggest amount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greatest, most, top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1963</Words>
  <Application>Microsoft Office PowerPoint</Application>
  <PresentationFormat>Widescreen</PresentationFormat>
  <Paragraphs>820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Andika</vt:lpstr>
      <vt:lpstr>Aptos</vt:lpstr>
      <vt:lpstr>Office Theme</vt:lpstr>
      <vt:lpstr> How to Use this PowerPoint</vt:lpstr>
      <vt:lpstr>Scrambler has been scrambling!</vt:lpstr>
      <vt:lpstr>The word families   max and min.</vt:lpstr>
      <vt:lpstr>Does anyone remember what a word family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2026-03-09T13:48:32Z</dcterms:modified>
</cp:coreProperties>
</file>