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98" r:id="rId3"/>
    <p:sldId id="274" r:id="rId4"/>
    <p:sldId id="258" r:id="rId5"/>
    <p:sldId id="256" r:id="rId6"/>
    <p:sldId id="294" r:id="rId7"/>
    <p:sldId id="377" r:id="rId8"/>
    <p:sldId id="281" r:id="rId9"/>
    <p:sldId id="282" r:id="rId10"/>
    <p:sldId id="283" r:id="rId11"/>
    <p:sldId id="298" r:id="rId12"/>
    <p:sldId id="299" r:id="rId13"/>
    <p:sldId id="381" r:id="rId14"/>
    <p:sldId id="296" r:id="rId15"/>
    <p:sldId id="376" r:id="rId16"/>
    <p:sldId id="382" r:id="rId17"/>
    <p:sldId id="286" r:id="rId18"/>
    <p:sldId id="285" r:id="rId19"/>
    <p:sldId id="287" r:id="rId20"/>
    <p:sldId id="300" r:id="rId21"/>
    <p:sldId id="301" r:id="rId22"/>
    <p:sldId id="394" r:id="rId23"/>
    <p:sldId id="378" r:id="rId24"/>
    <p:sldId id="361" r:id="rId25"/>
    <p:sldId id="365" r:id="rId26"/>
    <p:sldId id="444" r:id="rId27"/>
    <p:sldId id="447" r:id="rId28"/>
    <p:sldId id="448" r:id="rId29"/>
    <p:sldId id="449" r:id="rId30"/>
    <p:sldId id="450" r:id="rId31"/>
    <p:sldId id="451" r:id="rId32"/>
    <p:sldId id="452" r:id="rId33"/>
    <p:sldId id="445" r:id="rId34"/>
    <p:sldId id="446" r:id="rId35"/>
    <p:sldId id="363" r:id="rId36"/>
    <p:sldId id="277" r:id="rId37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DC93C3-A46D-48D6-9471-A65A49F6220E}" v="71" dt="2026-03-09T15:14:43.7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912" y="24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3-09T15:14:43.733" v="325"/>
      <pc:docMkLst>
        <pc:docMk/>
      </pc:docMkLst>
      <pc:sldChg chg="addSp delSp modSp add mod addAnim delAnim">
        <pc:chgData name="Glen Jones" userId="e846aaca-4b24-4b13-b0d0-f2308e16b284" providerId="ADAL" clId="{ED47ACC3-9597-4D89-A1DC-43CF280EF274}" dt="2026-03-09T15:03:02.999" v="168" actId="20577"/>
        <pc:sldMkLst>
          <pc:docMk/>
          <pc:sldMk cId="1091674294" sldId="444"/>
        </pc:sldMkLst>
        <pc:spChg chg="mod">
          <ac:chgData name="Glen Jones" userId="e846aaca-4b24-4b13-b0d0-f2308e16b284" providerId="ADAL" clId="{ED47ACC3-9597-4D89-A1DC-43CF280EF274}" dt="2026-03-09T15:02:58.900" v="162"/>
          <ac:spMkLst>
            <pc:docMk/>
            <pc:sldMk cId="1091674294" sldId="444"/>
            <ac:spMk id="4" creationId="{C04ED334-EEF9-06CD-3787-48307B78B177}"/>
          </ac:spMkLst>
        </pc:spChg>
        <pc:spChg chg="add del mod">
          <ac:chgData name="Glen Jones" userId="e846aaca-4b24-4b13-b0d0-f2308e16b284" providerId="ADAL" clId="{ED47ACC3-9597-4D89-A1DC-43CF280EF274}" dt="2026-03-09T15:03:02.999" v="168" actId="20577"/>
          <ac:spMkLst>
            <pc:docMk/>
            <pc:sldMk cId="1091674294" sldId="444"/>
            <ac:spMk id="5" creationId="{3898602E-81A4-A9B1-5C0D-EE32A9B5A8A0}"/>
          </ac:spMkLst>
        </pc:spChg>
        <pc:graphicFrameChg chg="mod modGraphic">
          <ac:chgData name="Glen Jones" userId="e846aaca-4b24-4b13-b0d0-f2308e16b284" providerId="ADAL" clId="{ED47ACC3-9597-4D89-A1DC-43CF280EF274}" dt="2026-03-09T15:02:46.221" v="158" actId="20577"/>
          <ac:graphicFrameMkLst>
            <pc:docMk/>
            <pc:sldMk cId="1091674294" sldId="444"/>
            <ac:graphicFrameMk id="7" creationId="{673D67E5-B893-9A6E-9DAE-962BACBDBE6B}"/>
          </ac:graphicFrameMkLst>
        </pc:graphicFrameChg>
      </pc:sldChg>
      <pc:sldChg chg="delSp modSp add mod delAnim">
        <pc:chgData name="Glen Jones" userId="e846aaca-4b24-4b13-b0d0-f2308e16b284" providerId="ADAL" clId="{ED47ACC3-9597-4D89-A1DC-43CF280EF274}" dt="2026-03-09T15:01:55.625" v="136" actId="14100"/>
        <pc:sldMkLst>
          <pc:docMk/>
          <pc:sldMk cId="2644548608" sldId="445"/>
        </pc:sldMkLst>
        <pc:spChg chg="mod">
          <ac:chgData name="Glen Jones" userId="e846aaca-4b24-4b13-b0d0-f2308e16b284" providerId="ADAL" clId="{ED47ACC3-9597-4D89-A1DC-43CF280EF274}" dt="2026-03-09T15:01:55.625" v="136" actId="14100"/>
          <ac:spMkLst>
            <pc:docMk/>
            <pc:sldMk cId="2644548608" sldId="445"/>
            <ac:spMk id="4" creationId="{551F2C3E-A6C6-480E-F5E9-2948E4207B5D}"/>
          </ac:spMkLst>
        </pc:spChg>
        <pc:spChg chg="del">
          <ac:chgData name="Glen Jones" userId="e846aaca-4b24-4b13-b0d0-f2308e16b284" providerId="ADAL" clId="{ED47ACC3-9597-4D89-A1DC-43CF280EF274}" dt="2026-03-09T15:01:53.387" v="135" actId="478"/>
          <ac:spMkLst>
            <pc:docMk/>
            <pc:sldMk cId="2644548608" sldId="445"/>
            <ac:spMk id="5" creationId="{5A1EDF5E-1C09-69FB-E4F2-7025812A2C3C}"/>
          </ac:spMkLst>
        </pc:spChg>
      </pc:sldChg>
      <pc:sldChg chg="modSp add mod">
        <pc:chgData name="Glen Jones" userId="e846aaca-4b24-4b13-b0d0-f2308e16b284" providerId="ADAL" clId="{ED47ACC3-9597-4D89-A1DC-43CF280EF274}" dt="2026-03-09T15:02:05.215" v="138" actId="207"/>
        <pc:sldMkLst>
          <pc:docMk/>
          <pc:sldMk cId="3023967541" sldId="446"/>
        </pc:sldMkLst>
        <pc:graphicFrameChg chg="modGraphic">
          <ac:chgData name="Glen Jones" userId="e846aaca-4b24-4b13-b0d0-f2308e16b284" providerId="ADAL" clId="{ED47ACC3-9597-4D89-A1DC-43CF280EF274}" dt="2026-03-09T15:02:05.215" v="138" actId="207"/>
          <ac:graphicFrameMkLst>
            <pc:docMk/>
            <pc:sldMk cId="3023967541" sldId="446"/>
            <ac:graphicFrameMk id="7" creationId="{B7CD3E54-D59A-5BB5-FDBA-4D259787624A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5:03:22.332" v="182" actId="20577"/>
        <pc:sldMkLst>
          <pc:docMk/>
          <pc:sldMk cId="2871913846" sldId="447"/>
        </pc:sldMkLst>
        <pc:spChg chg="mod">
          <ac:chgData name="Glen Jones" userId="e846aaca-4b24-4b13-b0d0-f2308e16b284" providerId="ADAL" clId="{ED47ACC3-9597-4D89-A1DC-43CF280EF274}" dt="2026-03-09T15:03:19.501" v="176" actId="27636"/>
          <ac:spMkLst>
            <pc:docMk/>
            <pc:sldMk cId="2871913846" sldId="447"/>
            <ac:spMk id="4" creationId="{47EFE498-49A0-A323-F63F-7E4B43811B1E}"/>
          </ac:spMkLst>
        </pc:spChg>
        <pc:spChg chg="mod">
          <ac:chgData name="Glen Jones" userId="e846aaca-4b24-4b13-b0d0-f2308e16b284" providerId="ADAL" clId="{ED47ACC3-9597-4D89-A1DC-43CF280EF274}" dt="2026-03-09T15:03:22.332" v="182" actId="20577"/>
          <ac:spMkLst>
            <pc:docMk/>
            <pc:sldMk cId="2871913846" sldId="447"/>
            <ac:spMk id="5" creationId="{03C28534-31D6-D8D8-BE03-E7B04ECC8087}"/>
          </ac:spMkLst>
        </pc:spChg>
        <pc:graphicFrameChg chg="modGraphic">
          <ac:chgData name="Glen Jones" userId="e846aaca-4b24-4b13-b0d0-f2308e16b284" providerId="ADAL" clId="{ED47ACC3-9597-4D89-A1DC-43CF280EF274}" dt="2026-03-09T15:03:10.782" v="171" actId="20577"/>
          <ac:graphicFrameMkLst>
            <pc:docMk/>
            <pc:sldMk cId="2871913846" sldId="447"/>
            <ac:graphicFrameMk id="7" creationId="{29A77177-9668-5571-8205-FE7E8D21431F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5:03:58.778" v="205" actId="20577"/>
        <pc:sldMkLst>
          <pc:docMk/>
          <pc:sldMk cId="6838170" sldId="448"/>
        </pc:sldMkLst>
        <pc:spChg chg="mod">
          <ac:chgData name="Glen Jones" userId="e846aaca-4b24-4b13-b0d0-f2308e16b284" providerId="ADAL" clId="{ED47ACC3-9597-4D89-A1DC-43CF280EF274}" dt="2026-03-09T15:03:55.278" v="196" actId="20577"/>
          <ac:spMkLst>
            <pc:docMk/>
            <pc:sldMk cId="6838170" sldId="448"/>
            <ac:spMk id="4" creationId="{43DD8911-C3FD-5632-C14E-C2F4B017A0DF}"/>
          </ac:spMkLst>
        </pc:spChg>
        <pc:spChg chg="mod">
          <ac:chgData name="Glen Jones" userId="e846aaca-4b24-4b13-b0d0-f2308e16b284" providerId="ADAL" clId="{ED47ACC3-9597-4D89-A1DC-43CF280EF274}" dt="2026-03-09T15:03:58.778" v="205" actId="20577"/>
          <ac:spMkLst>
            <pc:docMk/>
            <pc:sldMk cId="6838170" sldId="448"/>
            <ac:spMk id="5" creationId="{E2288B0E-A0A6-D25B-F4EB-868DA31D60A5}"/>
          </ac:spMkLst>
        </pc:spChg>
        <pc:graphicFrameChg chg="modGraphic">
          <ac:chgData name="Glen Jones" userId="e846aaca-4b24-4b13-b0d0-f2308e16b284" providerId="ADAL" clId="{ED47ACC3-9597-4D89-A1DC-43CF280EF274}" dt="2026-03-09T15:03:29.680" v="185" actId="20577"/>
          <ac:graphicFrameMkLst>
            <pc:docMk/>
            <pc:sldMk cId="6838170" sldId="448"/>
            <ac:graphicFrameMk id="7" creationId="{F1F036FB-2A84-7BDF-B9A7-D87F7B1107CC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5:04:18.371" v="222" actId="20577"/>
        <pc:sldMkLst>
          <pc:docMk/>
          <pc:sldMk cId="1037624342" sldId="449"/>
        </pc:sldMkLst>
        <pc:spChg chg="mod">
          <ac:chgData name="Glen Jones" userId="e846aaca-4b24-4b13-b0d0-f2308e16b284" providerId="ADAL" clId="{ED47ACC3-9597-4D89-A1DC-43CF280EF274}" dt="2026-03-09T15:04:15.328" v="215" actId="27636"/>
          <ac:spMkLst>
            <pc:docMk/>
            <pc:sldMk cId="1037624342" sldId="449"/>
            <ac:spMk id="4" creationId="{2EE965D9-E6C0-5C9D-E9F5-74A002918D02}"/>
          </ac:spMkLst>
        </pc:spChg>
        <pc:spChg chg="mod">
          <ac:chgData name="Glen Jones" userId="e846aaca-4b24-4b13-b0d0-f2308e16b284" providerId="ADAL" clId="{ED47ACC3-9597-4D89-A1DC-43CF280EF274}" dt="2026-03-09T15:04:18.371" v="222" actId="20577"/>
          <ac:spMkLst>
            <pc:docMk/>
            <pc:sldMk cId="1037624342" sldId="449"/>
            <ac:spMk id="5" creationId="{C55DB3E6-507F-5F1F-1AFB-962B91343C01}"/>
          </ac:spMkLst>
        </pc:spChg>
        <pc:graphicFrameChg chg="modGraphic">
          <ac:chgData name="Glen Jones" userId="e846aaca-4b24-4b13-b0d0-f2308e16b284" providerId="ADAL" clId="{ED47ACC3-9597-4D89-A1DC-43CF280EF274}" dt="2026-03-09T15:04:06.120" v="209" actId="20577"/>
          <ac:graphicFrameMkLst>
            <pc:docMk/>
            <pc:sldMk cId="1037624342" sldId="449"/>
            <ac:graphicFrameMk id="7" creationId="{868D18D5-1376-F9A8-77AD-50E972D559DB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5:04:41.717" v="239" actId="20577"/>
        <pc:sldMkLst>
          <pc:docMk/>
          <pc:sldMk cId="4150451283" sldId="450"/>
        </pc:sldMkLst>
        <pc:spChg chg="mod">
          <ac:chgData name="Glen Jones" userId="e846aaca-4b24-4b13-b0d0-f2308e16b284" providerId="ADAL" clId="{ED47ACC3-9597-4D89-A1DC-43CF280EF274}" dt="2026-03-09T15:04:33.456" v="228"/>
          <ac:spMkLst>
            <pc:docMk/>
            <pc:sldMk cId="4150451283" sldId="450"/>
            <ac:spMk id="4" creationId="{631A99D6-4ADA-2D94-D63D-D2C25FB1C84B}"/>
          </ac:spMkLst>
        </pc:spChg>
        <pc:spChg chg="mod">
          <ac:chgData name="Glen Jones" userId="e846aaca-4b24-4b13-b0d0-f2308e16b284" providerId="ADAL" clId="{ED47ACC3-9597-4D89-A1DC-43CF280EF274}" dt="2026-03-09T15:04:36.438" v="236" actId="20577"/>
          <ac:spMkLst>
            <pc:docMk/>
            <pc:sldMk cId="4150451283" sldId="450"/>
            <ac:spMk id="5" creationId="{D1C18876-A999-2B11-96C0-6C713C4DA73E}"/>
          </ac:spMkLst>
        </pc:spChg>
        <pc:graphicFrameChg chg="modGraphic">
          <ac:chgData name="Glen Jones" userId="e846aaca-4b24-4b13-b0d0-f2308e16b284" providerId="ADAL" clId="{ED47ACC3-9597-4D89-A1DC-43CF280EF274}" dt="2026-03-09T15:04:41.717" v="239" actId="20577"/>
          <ac:graphicFrameMkLst>
            <pc:docMk/>
            <pc:sldMk cId="4150451283" sldId="450"/>
            <ac:graphicFrameMk id="7" creationId="{EED75F5E-1F9C-2329-A087-913F23522CAF}"/>
          </ac:graphicFrameMkLst>
        </pc:graphicFrameChg>
      </pc:sldChg>
      <pc:sldChg chg="addSp modSp add mod">
        <pc:chgData name="Glen Jones" userId="e846aaca-4b24-4b13-b0d0-f2308e16b284" providerId="ADAL" clId="{ED47ACC3-9597-4D89-A1DC-43CF280EF274}" dt="2026-03-09T15:14:26.631" v="322" actId="20577"/>
        <pc:sldMkLst>
          <pc:docMk/>
          <pc:sldMk cId="2382746102" sldId="451"/>
        </pc:sldMkLst>
        <pc:spChg chg="mod">
          <ac:chgData name="Glen Jones" userId="e846aaca-4b24-4b13-b0d0-f2308e16b284" providerId="ADAL" clId="{ED47ACC3-9597-4D89-A1DC-43CF280EF274}" dt="2026-03-09T15:14:26.631" v="322" actId="20577"/>
          <ac:spMkLst>
            <pc:docMk/>
            <pc:sldMk cId="2382746102" sldId="451"/>
            <ac:spMk id="4" creationId="{DB154AB3-CE7B-89F3-3C0D-FE2F318BFEB6}"/>
          </ac:spMkLst>
        </pc:spChg>
        <pc:spChg chg="mod">
          <ac:chgData name="Glen Jones" userId="e846aaca-4b24-4b13-b0d0-f2308e16b284" providerId="ADAL" clId="{ED47ACC3-9597-4D89-A1DC-43CF280EF274}" dt="2026-03-09T15:13:26.112" v="288" actId="20577"/>
          <ac:spMkLst>
            <pc:docMk/>
            <pc:sldMk cId="2382746102" sldId="451"/>
            <ac:spMk id="5" creationId="{CE3BCEA8-C99B-8BBE-FFF7-08C38D1271B6}"/>
          </ac:spMkLst>
        </pc:spChg>
        <pc:graphicFrameChg chg="add mod">
          <ac:chgData name="Glen Jones" userId="e846aaca-4b24-4b13-b0d0-f2308e16b284" providerId="ADAL" clId="{ED47ACC3-9597-4D89-A1DC-43CF280EF274}" dt="2026-03-09T15:13:11.482" v="269"/>
          <ac:graphicFrameMkLst>
            <pc:docMk/>
            <pc:sldMk cId="2382746102" sldId="451"/>
            <ac:graphicFrameMk id="2" creationId="{B7F62F39-D275-EAA9-19D9-4DE07B052CCE}"/>
          </ac:graphicFrameMkLst>
        </pc:graphicFrameChg>
        <pc:graphicFrameChg chg="modGraphic">
          <ac:chgData name="Glen Jones" userId="e846aaca-4b24-4b13-b0d0-f2308e16b284" providerId="ADAL" clId="{ED47ACC3-9597-4D89-A1DC-43CF280EF274}" dt="2026-03-09T15:04:51.107" v="244" actId="20577"/>
          <ac:graphicFrameMkLst>
            <pc:docMk/>
            <pc:sldMk cId="2382746102" sldId="451"/>
            <ac:graphicFrameMk id="7" creationId="{769BF2CE-736D-AC7F-AE7B-C5FF77AE5AEC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5:14:43.733" v="325"/>
        <pc:sldMkLst>
          <pc:docMk/>
          <pc:sldMk cId="3391623093" sldId="452"/>
        </pc:sldMkLst>
        <pc:spChg chg="mod">
          <ac:chgData name="Glen Jones" userId="e846aaca-4b24-4b13-b0d0-f2308e16b284" providerId="ADAL" clId="{ED47ACC3-9597-4D89-A1DC-43CF280EF274}" dt="2026-03-09T15:14:43.733" v="325"/>
          <ac:spMkLst>
            <pc:docMk/>
            <pc:sldMk cId="3391623093" sldId="452"/>
            <ac:spMk id="4" creationId="{10E92AD0-9CAC-0BB5-3954-C637E488D1A9}"/>
          </ac:spMkLst>
        </pc:spChg>
        <pc:spChg chg="mod">
          <ac:chgData name="Glen Jones" userId="e846aaca-4b24-4b13-b0d0-f2308e16b284" providerId="ADAL" clId="{ED47ACC3-9597-4D89-A1DC-43CF280EF274}" dt="2026-03-09T15:14:19.837" v="320" actId="20577"/>
          <ac:spMkLst>
            <pc:docMk/>
            <pc:sldMk cId="3391623093" sldId="452"/>
            <ac:spMk id="5" creationId="{A8EAD644-EF8C-0ABD-1DC1-8ADDDCCA9E89}"/>
          </ac:spMkLst>
        </pc:spChg>
        <pc:graphicFrameChg chg="modGraphic">
          <ac:chgData name="Glen Jones" userId="e846aaca-4b24-4b13-b0d0-f2308e16b284" providerId="ADAL" clId="{ED47ACC3-9597-4D89-A1DC-43CF280EF274}" dt="2026-03-09T15:13:34.324" v="292" actId="20577"/>
          <ac:graphicFrameMkLst>
            <pc:docMk/>
            <pc:sldMk cId="3391623093" sldId="452"/>
            <ac:graphicFrameMk id="7" creationId="{B4BFCDB9-D1EB-B72F-4ECD-9F6BD285117F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10B8F97-3241-7D36-B655-E4AB394823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flood was a national emergency.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268" y="1742350"/>
            <a:ext cx="3970447" cy="5115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nat</a:t>
            </a:r>
            <a:r>
              <a:rPr lang="en-GB" sz="8000" dirty="0">
                <a:solidFill>
                  <a:schemeClr val="bg1"/>
                </a:solidFill>
              </a:rPr>
              <a:t>ional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CFA99D-F40E-8C7C-B921-18D9BF106A7B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416DF2-EBCD-9461-73BC-86FA62828AC7}"/>
              </a:ext>
            </a:extLst>
          </p:cNvPr>
          <p:cNvSpPr txBox="1"/>
          <p:nvPr/>
        </p:nvSpPr>
        <p:spPr>
          <a:xfrm>
            <a:off x="4532004" y="4182225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Related to a whole country.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countrywide, federal, patriotic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453F175D-8171-D026-88DA-4988878BA4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has an innate sense of fairness.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882871"/>
            <a:ext cx="5070687" cy="39979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4868091" y="2558407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in</a:t>
            </a:r>
            <a:r>
              <a:rPr lang="en-GB" sz="8000" u="sng" dirty="0">
                <a:solidFill>
                  <a:schemeClr val="bg1"/>
                </a:solidFill>
              </a:rPr>
              <a:t>nat</a:t>
            </a:r>
            <a:r>
              <a:rPr lang="en-GB" sz="8000" dirty="0">
                <a:solidFill>
                  <a:schemeClr val="bg1"/>
                </a:solidFill>
              </a:rPr>
              <a:t>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A648F4-0C8C-0DF0-A9B5-9CF898A0CC05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EEA5D5-D062-141C-4AD0-173832B8F56C}"/>
              </a:ext>
            </a:extLst>
          </p:cNvPr>
          <p:cNvSpPr txBox="1"/>
          <p:nvPr/>
        </p:nvSpPr>
        <p:spPr>
          <a:xfrm>
            <a:off x="4344291" y="4182225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quality or skill you are born with.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natural, instinctive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9C2E466-BCFF-C223-206B-7F7B47C3F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whole school was involved in the nativity play.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1" y="2558407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nat</a:t>
            </a:r>
            <a:r>
              <a:rPr lang="en-GB" sz="8000" dirty="0">
                <a:solidFill>
                  <a:schemeClr val="bg1"/>
                </a:solidFill>
              </a:rPr>
              <a:t>ivity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957928-B922-B70D-D996-708E8815FB0B}"/>
              </a:ext>
            </a:extLst>
          </p:cNvPr>
          <p:cNvSpPr txBox="1"/>
          <p:nvPr/>
        </p:nvSpPr>
        <p:spPr>
          <a:xfrm>
            <a:off x="4344292" y="4182225"/>
            <a:ext cx="66459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endParaRPr lang="en-GB" dirty="0">
              <a:solidFill>
                <a:schemeClr val="bg1"/>
              </a:solidFill>
            </a:endParaRP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F8ABB1-4C45-B39F-5C21-3F96089B9E88}"/>
              </a:ext>
            </a:extLst>
          </p:cNvPr>
          <p:cNvSpPr txBox="1"/>
          <p:nvPr/>
        </p:nvSpPr>
        <p:spPr>
          <a:xfrm>
            <a:off x="4327516" y="4119576"/>
            <a:ext cx="6645925" cy="1754326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 occasion of someone's birth; often used to describe the birth of Jesus in Christian traditions.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birth, origin, beginning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37498" y="1368004"/>
            <a:ext cx="5388813" cy="5027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56F29A1-709A-4230-EEDA-F7CB75E2D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D7B2B7-88C5-F41F-A0B7-37EFE33A43B4}"/>
              </a:ext>
            </a:extLst>
          </p:cNvPr>
          <p:cNvSpPr txBox="1"/>
          <p:nvPr/>
        </p:nvSpPr>
        <p:spPr>
          <a:xfrm>
            <a:off x="152400" y="1228256"/>
            <a:ext cx="11906250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kind mortician on the planet shared stories with Emile and Aimee about how the aliens honoured their ancestors.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Visiting the ancient temple, Emile couldn't help but think about mortality and the aliens who lived there long ago.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An alien offered Emile a spaceship on a mortgage, but he decided to save up before making such a big purchase.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realised that, unlike Aimee, the aliens were mortal and needed to be careful in their dangerous world.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0F22C0-5D45-8F19-0FDD-2E9536A09BE6}"/>
              </a:ext>
            </a:extLst>
          </p:cNvPr>
          <p:cNvSpPr txBox="1"/>
          <p:nvPr/>
        </p:nvSpPr>
        <p:spPr>
          <a:xfrm>
            <a:off x="2464707" y="187036"/>
            <a:ext cx="7911193" cy="783193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word family?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FD172B-E15A-89B2-4E33-4D106328E10B}"/>
              </a:ext>
            </a:extLst>
          </p:cNvPr>
          <p:cNvSpPr txBox="1"/>
          <p:nvPr/>
        </p:nvSpPr>
        <p:spPr>
          <a:xfrm>
            <a:off x="161925" y="1228256"/>
            <a:ext cx="11906250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kind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mortician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on the planet shared stories with Emile and Aimee about how the aliens honoured their ancestors.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Visiting the ancient temple, Emile couldn't help but think about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mortality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and the aliens who lived there long ago.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An alien offered Emile a spaceship on a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mortgage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but he decided to save up before making such a big purchase.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realised that, unlike Aimee, the aliens were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mortal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and needed to be careful in their dangerous world.</a:t>
            </a:r>
          </a:p>
        </p:txBody>
      </p:sp>
    </p:spTree>
    <p:extLst>
      <p:ext uri="{BB962C8B-B14F-4D97-AF65-F5344CB8AC3E}">
        <p14:creationId xmlns:p14="http://schemas.microsoft.com/office/powerpoint/2010/main" val="3605384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E66A13D-DA30-7860-6937-E033803662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with the letters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mort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501695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ality	im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ician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mort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Mort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death!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1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“mors”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death or corpse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57233-9E1A-E6CD-5435-90E8807D0C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0A67FFD-61FF-9D86-9A62-10DBFB189A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D46711-2F60-1BAD-0981-DFA286F104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06" y="359016"/>
            <a:ext cx="11661545" cy="6741031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86EDA8-815E-477B-577E-06FA394114FD}"/>
              </a:ext>
            </a:extLst>
          </p:cNvPr>
          <p:cNvSpPr txBox="1"/>
          <p:nvPr/>
        </p:nvSpPr>
        <p:spPr>
          <a:xfrm>
            <a:off x="927020" y="803314"/>
            <a:ext cx="10642824" cy="403187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Parcae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, also known as the Fates, are three sister deities who personify destiny and control the threads of life for both mortals and gods.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first sister spins the thread (representing birth),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second sister measures the thread; and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third sister cuts the thread. She is called “Morta”.</a:t>
            </a:r>
          </a:p>
        </p:txBody>
      </p:sp>
      <p:pic>
        <p:nvPicPr>
          <p:cNvPr id="1026" name="Picture 2" descr="Parcae Stock Illustrations – 10 Parcae Stock Illustrations, Vectors &amp;  Clipart - Dreamstime">
            <a:extLst>
              <a:ext uri="{FF2B5EF4-FFF2-40B4-BE49-F238E27FC236}">
                <a16:creationId xmlns:a16="http://schemas.microsoft.com/office/drawing/2014/main" id="{6EB67CB7-14C5-249D-5FBA-74F021404A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51" b="89796" l="7125" r="94125">
                        <a14:foregroundMark x1="9125" y1="32880" x2="11250" y2="65760"/>
                        <a14:foregroundMark x1="11250" y1="65760" x2="7250" y2="75283"/>
                        <a14:foregroundMark x1="7250" y1="75283" x2="19625" y2="79138"/>
                        <a14:foregroundMark x1="19625" y1="79138" x2="16625" y2="63719"/>
                        <a14:foregroundMark x1="16625" y1="63719" x2="14875" y2="62132"/>
                        <a14:foregroundMark x1="20875" y1="21542" x2="20500" y2="28118"/>
                        <a14:foregroundMark x1="46500" y1="43991" x2="55625" y2="41723"/>
                        <a14:foregroundMark x1="55625" y1="41723" x2="62000" y2="47392"/>
                        <a14:foregroundMark x1="62000" y1="47392" x2="66250" y2="47392"/>
                        <a14:foregroundMark x1="94125" y1="54649" x2="94125" y2="54649"/>
                        <a14:foregroundMark x1="34374" y1="41950" x2="30875" y2="41270"/>
                        <a14:foregroundMark x1="44875" y1="43991" x2="34374" y2="41950"/>
                        <a14:foregroundMark x1="30875" y1="41270" x2="24875" y2="34467"/>
                        <a14:foregroundMark x1="24875" y1="34467" x2="21125" y2="24717"/>
                        <a14:foregroundMark x1="21125" y1="24717" x2="21125" y2="24717"/>
                        <a14:backgroundMark x1="61875" y1="45125" x2="61875" y2="45125"/>
                        <a14:backgroundMark x1="78625" y1="53515" x2="78625" y2="53515"/>
                        <a14:backgroundMark x1="35250" y1="41950" x2="35250" y2="419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005" y="3839391"/>
            <a:ext cx="8864009" cy="4886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5589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BA04455-7EE8-4569-1FC9-5A6C361332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has been contemplating his mortality since he began his quest.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400610"/>
            <a:ext cx="5070687" cy="39979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36470B-E9F0-60A0-45F6-83CA10EA7B4B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mort</a:t>
            </a:r>
            <a:r>
              <a:rPr lang="en-GB" sz="8000" dirty="0">
                <a:solidFill>
                  <a:schemeClr val="bg1"/>
                </a:solidFill>
              </a:rPr>
              <a:t>ality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61BBF6-5E13-A28F-1DE9-426865508E74}"/>
              </a:ext>
            </a:extLst>
          </p:cNvPr>
          <p:cNvSpPr txBox="1"/>
          <p:nvPr/>
        </p:nvSpPr>
        <p:spPr>
          <a:xfrm>
            <a:off x="4344292" y="4182225"/>
            <a:ext cx="66459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endParaRPr lang="en-GB" dirty="0">
              <a:solidFill>
                <a:schemeClr val="bg1"/>
              </a:solidFill>
            </a:endParaRP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EB6398-87D6-1181-C263-058C57FB43F1}"/>
              </a:ext>
            </a:extLst>
          </p:cNvPr>
          <p:cNvSpPr txBox="1"/>
          <p:nvPr/>
        </p:nvSpPr>
        <p:spPr>
          <a:xfrm>
            <a:off x="4487983" y="4088018"/>
            <a:ext cx="6645925" cy="1754326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 state of being able to die;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 fact that all living things will eventually die.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death rate, lifespan, 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84962047-4C4B-AD03-09AE-5772387A05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took out a large mortgage on the house.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221" y="2089886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F4C315-0ED0-0B8E-374E-A2D095070BDD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mort</a:t>
            </a:r>
            <a:r>
              <a:rPr lang="en-GB" sz="8000" dirty="0">
                <a:solidFill>
                  <a:schemeClr val="bg1"/>
                </a:solidFill>
              </a:rPr>
              <a:t>gage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EA8C46-7FFA-B4DE-739A-CEDCE705596D}"/>
              </a:ext>
            </a:extLst>
          </p:cNvPr>
          <p:cNvSpPr txBox="1"/>
          <p:nvPr/>
        </p:nvSpPr>
        <p:spPr>
          <a:xfrm>
            <a:off x="4344292" y="4182225"/>
            <a:ext cx="66459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endParaRPr lang="en-GB" dirty="0">
              <a:solidFill>
                <a:schemeClr val="bg1"/>
              </a:solidFill>
            </a:endParaRP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37A5D7-EB14-B8C2-4291-0C76F024BA52}"/>
              </a:ext>
            </a:extLst>
          </p:cNvPr>
          <p:cNvSpPr txBox="1"/>
          <p:nvPr/>
        </p:nvSpPr>
        <p:spPr>
          <a:xfrm>
            <a:off x="4507962" y="4115607"/>
            <a:ext cx="6645925" cy="1754326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type of loan used to buy a house,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which is usually paid back over a lifetime.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 property loan, house loan</a:t>
            </a: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4FB4B89-F3DF-A40C-8318-16E1D0C948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may be an alien but he is still mortal.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630" y="2200421"/>
            <a:ext cx="3258068" cy="41977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ECB9E3-1EC1-66D4-58BA-66E0B4AAEC5E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mort</a:t>
            </a:r>
            <a:r>
              <a:rPr lang="en-GB" sz="8000" dirty="0">
                <a:solidFill>
                  <a:schemeClr val="bg1"/>
                </a:solidFill>
              </a:rPr>
              <a:t>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B8FAC3-4C56-E603-C5EF-9B1EC9AE92C6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704A50-E751-18E4-1093-CBA870657D7F}"/>
              </a:ext>
            </a:extLst>
          </p:cNvPr>
          <p:cNvSpPr txBox="1"/>
          <p:nvPr/>
        </p:nvSpPr>
        <p:spPr>
          <a:xfrm>
            <a:off x="4344291" y="4182225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Able to die; not living forever.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temporary, dying, human</a:t>
            </a:r>
          </a:p>
        </p:txBody>
      </p:sp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" name="Picture 9" descr="A sign on a door&#10;&#10;AI-generated content may be incorrect.">
            <a:extLst>
              <a:ext uri="{FF2B5EF4-FFF2-40B4-BE49-F238E27FC236}">
                <a16:creationId xmlns:a16="http://schemas.microsoft.com/office/drawing/2014/main" id="{EAA56B84-B3A6-8D60-5E0F-FD1A41BC5D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1505353"/>
            <a:ext cx="4363071" cy="354249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046B946-EDFE-CD06-4F4D-31A503F6E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  <p:pic>
        <p:nvPicPr>
          <p:cNvPr id="3" name="Picture 2" descr="A sign on a fence&#10;&#10;AI-generated content may be incorrect.">
            <a:extLst>
              <a:ext uri="{FF2B5EF4-FFF2-40B4-BE49-F238E27FC236}">
                <a16:creationId xmlns:a16="http://schemas.microsoft.com/office/drawing/2014/main" id="{4C127A0A-CF5B-7607-C54F-17179EA1C0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799" y="1505353"/>
            <a:ext cx="5145200" cy="4802187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28439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BE71F1E8-4E04-F2B5-8E7B-3A47CDFF96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not immortal.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im</a:t>
            </a:r>
            <a:r>
              <a:rPr lang="en-GB" sz="8000" u="sng" dirty="0">
                <a:solidFill>
                  <a:schemeClr val="bg1"/>
                </a:solidFill>
              </a:rPr>
              <a:t>mort</a:t>
            </a:r>
            <a:r>
              <a:rPr lang="en-GB" sz="8000" dirty="0">
                <a:solidFill>
                  <a:schemeClr val="bg1"/>
                </a:solidFill>
              </a:rPr>
              <a:t>al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20" y="1708699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224461-BA41-5A45-760D-B2E151BFD23D}"/>
              </a:ext>
            </a:extLst>
          </p:cNvPr>
          <p:cNvSpPr txBox="1"/>
          <p:nvPr/>
        </p:nvSpPr>
        <p:spPr>
          <a:xfrm>
            <a:off x="5024846" y="3762103"/>
            <a:ext cx="4058194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Im- prefix means not.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A169CE-6084-B32B-8877-561CE6CD3C5A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1935493-56EF-FC91-F332-548D51081443}"/>
              </a:ext>
            </a:extLst>
          </p:cNvPr>
          <p:cNvSpPr txBox="1"/>
          <p:nvPr/>
        </p:nvSpPr>
        <p:spPr>
          <a:xfrm>
            <a:off x="4579423" y="4171819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Able to live forever; not able to die.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eternal, everlasting, undying</a:t>
            </a:r>
          </a:p>
        </p:txBody>
      </p:sp>
    </p:spTree>
    <p:extLst>
      <p:ext uri="{BB962C8B-B14F-4D97-AF65-F5344CB8AC3E}">
        <p14:creationId xmlns:p14="http://schemas.microsoft.com/office/powerpoint/2010/main" val="215729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BD1D077-8169-CA64-B992-8284200EA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aunt is a mortician.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111" y="1392801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mort</a:t>
            </a:r>
            <a:r>
              <a:rPr lang="en-GB" sz="8000" dirty="0">
                <a:solidFill>
                  <a:schemeClr val="bg1"/>
                </a:solidFill>
              </a:rPr>
              <a:t>ician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93035A-171F-1F9D-2FFF-217621DC5A81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8CE239-6B86-9F5A-198B-79EE914DE8AC}"/>
              </a:ext>
            </a:extLst>
          </p:cNvPr>
          <p:cNvSpPr txBox="1"/>
          <p:nvPr/>
        </p:nvSpPr>
        <p:spPr>
          <a:xfrm>
            <a:off x="4344291" y="4184386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person who prepares bodies for funerals.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funeral director, undertaker, burial expert</a:t>
            </a:r>
          </a:p>
        </p:txBody>
      </p:sp>
    </p:spTree>
    <p:extLst>
      <p:ext uri="{BB962C8B-B14F-4D97-AF65-F5344CB8AC3E}">
        <p14:creationId xmlns:p14="http://schemas.microsoft.com/office/powerpoint/2010/main" val="167956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673160"/>
              </p:ext>
            </p:extLst>
          </p:nvPr>
        </p:nvGraphicFramePr>
        <p:xfrm>
          <a:off x="2683562" y="1294601"/>
          <a:ext cx="7142081" cy="2439544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629228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661520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851333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nat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born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ural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ive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ional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ivity</a:t>
                      </a:r>
                      <a:b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b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3480987" y="399615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natural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3480985" y="518233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national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3480985" y="458924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native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6306948" y="401101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nativity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6306948" y="456873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innate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708007" y="5967927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use these words in a sentence?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0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23205" y="1968670"/>
            <a:ext cx="106901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turned out that their species was not murtal in the conventional sense; instead, they possessed an innatte ability to regenerate and live indefinitely.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861753" y="451174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celebrated the nattivity of Mathedonia in a grand nattional festival that united their immurtal community.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78628" y="1968670"/>
            <a:ext cx="106901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turned out that their species was not </a:t>
            </a:r>
            <a:r>
              <a:rPr lang="en-GB" sz="3600" u="sng" dirty="0">
                <a:solidFill>
                  <a:srgbClr val="FF0000"/>
                </a:solidFill>
              </a:rPr>
              <a:t>mort</a:t>
            </a:r>
            <a:r>
              <a:rPr lang="en-GB" sz="3600" dirty="0">
                <a:solidFill>
                  <a:schemeClr val="bg1"/>
                </a:solidFill>
              </a:rPr>
              <a:t>al in the conventional sense; instead, they possessed an in</a:t>
            </a:r>
            <a:r>
              <a:rPr lang="en-GB" sz="3600" u="sng" dirty="0">
                <a:solidFill>
                  <a:srgbClr val="FF0000"/>
                </a:solidFill>
              </a:rPr>
              <a:t>nat</a:t>
            </a:r>
            <a:r>
              <a:rPr lang="en-GB" sz="3600" dirty="0">
                <a:solidFill>
                  <a:schemeClr val="bg1"/>
                </a:solidFill>
              </a:rPr>
              <a:t>e ability to regenerate and live indefinitely.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78628" y="4516792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celebrated the </a:t>
            </a:r>
            <a:r>
              <a:rPr lang="en-GB" sz="3600" u="sng" dirty="0">
                <a:solidFill>
                  <a:srgbClr val="FF0000"/>
                </a:solidFill>
              </a:rPr>
              <a:t>nat</a:t>
            </a:r>
            <a:r>
              <a:rPr lang="en-GB" sz="3600" dirty="0">
                <a:solidFill>
                  <a:schemeClr val="bg1"/>
                </a:solidFill>
              </a:rPr>
              <a:t>ivity of Mathedonia in a grand </a:t>
            </a:r>
            <a:r>
              <a:rPr lang="en-GB" sz="3600" u="sng" dirty="0">
                <a:solidFill>
                  <a:srgbClr val="FF0000"/>
                </a:solidFill>
              </a:rPr>
              <a:t>nat</a:t>
            </a:r>
            <a:r>
              <a:rPr lang="en-GB" sz="3600" dirty="0">
                <a:solidFill>
                  <a:schemeClr val="bg1"/>
                </a:solidFill>
              </a:rPr>
              <a:t>ional festival that united their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im</a:t>
            </a:r>
            <a:r>
              <a:rPr lang="en-GB" sz="3600" u="sng" dirty="0">
                <a:solidFill>
                  <a:srgbClr val="FF0000"/>
                </a:solidFill>
              </a:rPr>
              <a:t>mort</a:t>
            </a:r>
            <a:r>
              <a:rPr lang="en-GB" sz="3600" dirty="0">
                <a:solidFill>
                  <a:schemeClr val="bg1"/>
                </a:solidFill>
              </a:rPr>
              <a:t>al community.</a:t>
            </a:r>
          </a:p>
        </p:txBody>
      </p:sp>
    </p:spTree>
    <p:extLst>
      <p:ext uri="{BB962C8B-B14F-4D97-AF65-F5344CB8AC3E}">
        <p14:creationId xmlns:p14="http://schemas.microsoft.com/office/powerpoint/2010/main" val="78289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tanive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tormaitly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tanlura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tormal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natural</a:t>
            </a:r>
          </a:p>
          <a:p>
            <a:pPr algn="ctr">
              <a:spcBef>
                <a:spcPct val="0"/>
              </a:spcBef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native</a:t>
            </a:r>
          </a:p>
          <a:p>
            <a:pPr algn="ctr">
              <a:spcBef>
                <a:spcPct val="0"/>
              </a:spcBef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national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mortality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mortgage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mortal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DB7796-8131-1833-99D6-3285FCC93DBC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tanive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B943F0-C410-0FBA-2AC2-7A12978D6032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tormaitly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E5CB831-AF84-1200-BC16-4EC3A50662E8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tanlura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D5729DB-14F5-237E-9656-0070465078B6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tormal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46FD09-492E-0011-9390-E40D8814C1BB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GB" altLang="en-US" sz="3200" dirty="0">
                <a:solidFill>
                  <a:srgbClr val="00B050"/>
                </a:solidFill>
                <a:latin typeface="+mn-lt"/>
              </a:rPr>
              <a:t>4. natural</a:t>
            </a:r>
          </a:p>
          <a:p>
            <a:pPr algn="ctr">
              <a:spcBef>
                <a:spcPct val="0"/>
              </a:spcBef>
            </a:pPr>
            <a:r>
              <a:rPr lang="en-GB" altLang="en-US" sz="3200" dirty="0">
                <a:solidFill>
                  <a:srgbClr val="EF8023"/>
                </a:solidFill>
                <a:latin typeface="+mn-lt"/>
              </a:rPr>
              <a:t>3. native</a:t>
            </a:r>
          </a:p>
          <a:p>
            <a:pPr algn="ctr">
              <a:spcBef>
                <a:spcPct val="0"/>
              </a:spcBef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national</a:t>
            </a:r>
          </a:p>
          <a:p>
            <a:pPr algn="ctr"/>
            <a:r>
              <a:rPr lang="en-GB" sz="3200" dirty="0">
                <a:solidFill>
                  <a:srgbClr val="00B0F0"/>
                </a:solidFill>
                <a:latin typeface="Andika" panose="02000000000000000000" pitchFamily="2" charset="0"/>
              </a:rPr>
              <a:t>2. mortality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mortgage</a:t>
            </a:r>
          </a:p>
          <a:p>
            <a:pPr algn="ctr"/>
            <a:r>
              <a:rPr lang="en-GB" sz="3200" dirty="0">
                <a:solidFill>
                  <a:srgbClr val="0070C0"/>
                </a:solidFill>
                <a:latin typeface="Andika" panose="02000000000000000000" pitchFamily="2" charset="0"/>
              </a:rPr>
              <a:t>1. mortal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150A53-4BAF-E3CB-594D-F51C95C487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652FF92-2C99-8043-58C2-AC0D498C4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73D67E5-B893-9A6E-9DAE-962BACBDBE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45161"/>
              </p:ext>
            </p:extLst>
          </p:nvPr>
        </p:nvGraphicFramePr>
        <p:xfrm>
          <a:off x="1783325" y="2273748"/>
          <a:ext cx="8491119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16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04ED334-EEF9-06CD-3787-48307B78B177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Born in a particular place.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98602E-81A4-A9B1-5C0D-EE32A9B5A8A0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native</a:t>
            </a:r>
          </a:p>
        </p:txBody>
      </p:sp>
    </p:spTree>
    <p:extLst>
      <p:ext uri="{BB962C8B-B14F-4D97-AF65-F5344CB8AC3E}">
        <p14:creationId xmlns:p14="http://schemas.microsoft.com/office/powerpoint/2010/main" val="1091674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6C5A77-4D08-24BF-1B2B-6874CEA6C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2DBC6F6-7B26-BE1D-2927-FC050D3585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9A77177-9668-5571-8205-FE7E8D2143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854247"/>
              </p:ext>
            </p:extLst>
          </p:nvPr>
        </p:nvGraphicFramePr>
        <p:xfrm>
          <a:off x="1783325" y="2273748"/>
          <a:ext cx="8491119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16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7EFE498-49A0-A323-F63F-7E4B43811B1E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Existing from the time a person or animal is born.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3C28534-31D6-D8D8-BE03-E7B04ECC8087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innate</a:t>
            </a:r>
          </a:p>
        </p:txBody>
      </p:sp>
    </p:spTree>
    <p:extLst>
      <p:ext uri="{BB962C8B-B14F-4D97-AF65-F5344CB8AC3E}">
        <p14:creationId xmlns:p14="http://schemas.microsoft.com/office/powerpoint/2010/main" val="2871913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E25100-8249-A2B0-CE24-887F6324DD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2781442-53C9-66D4-1EFE-00702E439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1F036FB-2A84-7BDF-B9A7-D87F7B1107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56732"/>
              </p:ext>
            </p:extLst>
          </p:nvPr>
        </p:nvGraphicFramePr>
        <p:xfrm>
          <a:off x="1783325" y="2273748"/>
          <a:ext cx="8491119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16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3DD8911-C3FD-5632-C14E-C2F4B017A0DF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A person whose job is to prepare </a:t>
            </a:r>
            <a:br>
              <a:rPr lang="en-GB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dead people to be buried.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2288B0E-A0A6-D25B-F4EB-868DA31D60A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mortician</a:t>
            </a:r>
          </a:p>
        </p:txBody>
      </p:sp>
    </p:spTree>
    <p:extLst>
      <p:ext uri="{BB962C8B-B14F-4D97-AF65-F5344CB8AC3E}">
        <p14:creationId xmlns:p14="http://schemas.microsoft.com/office/powerpoint/2010/main" val="6838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E39956-98C5-89D1-DA77-05668017BC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EDDAAF1-8942-B4A4-C443-B74C638C74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68D18D5-1376-F9A8-77AD-50E972D559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24463"/>
              </p:ext>
            </p:extLst>
          </p:nvPr>
        </p:nvGraphicFramePr>
        <p:xfrm>
          <a:off x="1783325" y="2273748"/>
          <a:ext cx="8491119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16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EE965D9-E6C0-5C9D-E9F5-74A002918D02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Existing in nature and not made or caused by people.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55DB3E6-507F-5F1F-1AFB-962B91343C01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natural</a:t>
            </a:r>
          </a:p>
        </p:txBody>
      </p:sp>
    </p:spTree>
    <p:extLst>
      <p:ext uri="{BB962C8B-B14F-4D97-AF65-F5344CB8AC3E}">
        <p14:creationId xmlns:p14="http://schemas.microsoft.com/office/powerpoint/2010/main" val="1037624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F5B30F-1FED-8A4D-DCA5-3C0EC26CB4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BE16F2CA-9BD5-F56A-3F60-CB683DBA81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B7EA3E5-0840-A1DC-6F6F-9931F83064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14D930D2-2C34-99E2-C608-2D7F912FBF6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 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nat and mort.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83D847-EA1D-4A6F-C1F0-3AA3763E6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3008B57-77C1-0425-4A10-A770B1AA88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ED75F5E-1F9C-2329-A087-913F23522C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3910185"/>
              </p:ext>
            </p:extLst>
          </p:nvPr>
        </p:nvGraphicFramePr>
        <p:xfrm>
          <a:off x="1783325" y="2273748"/>
          <a:ext cx="8491119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16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31A99D6-4ADA-2D94-D63D-D2C25FB1C84B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Money from a bank to buy a house.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1C18876-A999-2B11-96C0-6C713C4DA73E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mortgage</a:t>
            </a:r>
          </a:p>
        </p:txBody>
      </p:sp>
    </p:spTree>
    <p:extLst>
      <p:ext uri="{BB962C8B-B14F-4D97-AF65-F5344CB8AC3E}">
        <p14:creationId xmlns:p14="http://schemas.microsoft.com/office/powerpoint/2010/main" val="4150451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CC53A9-BA10-BF1D-E6C0-0D38C14C5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446E66B-2EEC-DE5C-3E87-C6BF43678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69BF2CE-736D-AC7F-AE7B-C5FF77AE5A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552537"/>
              </p:ext>
            </p:extLst>
          </p:nvPr>
        </p:nvGraphicFramePr>
        <p:xfrm>
          <a:off x="1783325" y="2273748"/>
          <a:ext cx="8491119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16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B154AB3-CE7B-89F3-3C0D-FE2F318BFEB6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The story of baby Jesus being born.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E3BCEA8-C99B-8BBE-FFF7-08C38D1271B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nativity</a:t>
            </a:r>
          </a:p>
        </p:txBody>
      </p:sp>
    </p:spTree>
    <p:extLst>
      <p:ext uri="{BB962C8B-B14F-4D97-AF65-F5344CB8AC3E}">
        <p14:creationId xmlns:p14="http://schemas.microsoft.com/office/powerpoint/2010/main" val="2382746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74A3F-965D-766D-1461-4C364C56F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C0BF300-A3B1-0F96-92D6-4C4360924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4BFCDB9-D1EB-B72F-4ECD-9F6BD28511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16163"/>
              </p:ext>
            </p:extLst>
          </p:nvPr>
        </p:nvGraphicFramePr>
        <p:xfrm>
          <a:off x="1783325" y="2273748"/>
          <a:ext cx="8491119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16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0E92AD0-9CAC-0BB5-3954-C637E488D1A9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Not able to live forever.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EAD644-EF8C-0ABD-1DC1-8ADDDCCA9E89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mortal</a:t>
            </a:r>
          </a:p>
        </p:txBody>
      </p:sp>
    </p:spTree>
    <p:extLst>
      <p:ext uri="{BB962C8B-B14F-4D97-AF65-F5344CB8AC3E}">
        <p14:creationId xmlns:p14="http://schemas.microsoft.com/office/powerpoint/2010/main" val="3391623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83C969-E928-9D54-3D72-1D68013369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0FF763A3-CEE8-8E76-AD8C-DBAD61F1B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9CCF7CF-7C21-D0A2-9B1C-96A55B07A9A6}"/>
              </a:ext>
            </a:extLst>
          </p:cNvPr>
          <p:cNvGraphicFramePr>
            <a:graphicFrameLocks noGrp="1"/>
          </p:cNvGraphicFramePr>
          <p:nvPr/>
        </p:nvGraphicFramePr>
        <p:xfrm>
          <a:off x="1783325" y="2273748"/>
          <a:ext cx="8491119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16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51F2C3E-A6C6-480E-F5E9-2948E4207B5D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1744496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 is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2644548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A266C0-01F1-0ADC-3A9B-D01210D27F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6A15C1F-1A28-DB3B-AAE6-6E0DF2C007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7CD3E54-D59A-5BB5-FDBA-4D25978762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224403"/>
              </p:ext>
            </p:extLst>
          </p:nvPr>
        </p:nvGraphicFramePr>
        <p:xfrm>
          <a:off x="1783325" y="2273748"/>
          <a:ext cx="8491119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16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53163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F64833B-41BC-7E25-4287-4DC5C00314C1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1744496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 is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3023967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7915C61B-5E29-B105-8E26-4E164D27E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7CAD1A-A35C-0E63-7510-E2C64323144F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D8850EF-BEC6-5755-0F66-867F7105D4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0422" y="2392818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natural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native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national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innate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nativity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2304" y="2373456"/>
            <a:ext cx="4260338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mortality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mortgage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mortal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immortal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mortician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A60960B-D42B-CA4F-ABEE-61342749AD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703FBEEE-5D1D-2710-BAF7-A331E4ABDF55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38F3265-6628-6E1C-B731-4A19FAFFC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23107-5ED4-F00C-4EBF-6FBBAA822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3725"/>
            <a:ext cx="10515600" cy="1325563"/>
          </a:xfrm>
          <a:prstGeom prst="roundRect">
            <a:avLst/>
          </a:prstGeom>
          <a:solidFill>
            <a:srgbClr val="EF8023"/>
          </a:solidFill>
        </p:spPr>
        <p:txBody>
          <a:bodyPr anchor="ctr">
            <a:no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ndika" panose="02000000000000000000" pitchFamily="2" charset="0"/>
              </a:rPr>
              <a:t>Does anyone know what a </a:t>
            </a:r>
            <a:r>
              <a:rPr lang="en-US" sz="3600" b="1" u="sng" dirty="0">
                <a:solidFill>
                  <a:schemeClr val="bg1"/>
                </a:solidFill>
                <a:latin typeface="Andika" panose="02000000000000000000" pitchFamily="2" charset="0"/>
              </a:rPr>
              <a:t>word family</a:t>
            </a:r>
            <a:r>
              <a:rPr lang="en-US" sz="3600" b="1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US" sz="3600" dirty="0">
                <a:solidFill>
                  <a:schemeClr val="bg1"/>
                </a:solidFill>
                <a:latin typeface="Andika" panose="02000000000000000000" pitchFamily="2" charset="0"/>
              </a:rPr>
              <a:t>is?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6D9A5-36F7-F9B4-08A6-5E9C95F2AF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94255"/>
            <a:ext cx="10515600" cy="3439795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A word family is a group of words that share a common feature such as a  pattern or meaning that all come from a common word.</a:t>
            </a:r>
            <a:endParaRPr lang="en-US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07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56F29A1-709A-4230-EEDA-F7CB75E2D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D7B2B7-88C5-F41F-A0B7-37EFE33A43B4}"/>
              </a:ext>
            </a:extLst>
          </p:cNvPr>
          <p:cNvSpPr txBox="1"/>
          <p:nvPr/>
        </p:nvSpPr>
        <p:spPr>
          <a:xfrm>
            <a:off x="152400" y="1228256"/>
            <a:ext cx="11906250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had a talent for understanding alien languages, which came to him naturally.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On their journey, Emile and Aimee met a native of the planet who guided them to the hidden waterfalls.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planet's national festival was a grand event, and Emile and Aimee were excited to participate.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Aimee admired Emile’s innate curiosity, which often led them to incredible discoveries.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0F22C0-5D45-8F19-0FDD-2E9536A09BE6}"/>
              </a:ext>
            </a:extLst>
          </p:cNvPr>
          <p:cNvSpPr txBox="1"/>
          <p:nvPr/>
        </p:nvSpPr>
        <p:spPr>
          <a:xfrm>
            <a:off x="2464707" y="187036"/>
            <a:ext cx="7911193" cy="783193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word family?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FD172B-E15A-89B2-4E33-4D106328E10B}"/>
              </a:ext>
            </a:extLst>
          </p:cNvPr>
          <p:cNvSpPr txBox="1"/>
          <p:nvPr/>
        </p:nvSpPr>
        <p:spPr>
          <a:xfrm>
            <a:off x="152400" y="1156580"/>
            <a:ext cx="11906250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had a talent for understanding alien languages, which came to him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naturally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On their journey, Emile and Aimee met a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native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of the planet who guided them to the hidden waterfalls.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planet's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national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festival was a grand event, and Emile and Aimee were excited to participate.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Aimee admired Emile’s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innate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curiosity, which often led them to incredible discoveries. </a:t>
            </a:r>
          </a:p>
        </p:txBody>
      </p:sp>
    </p:spTree>
    <p:extLst>
      <p:ext uri="{BB962C8B-B14F-4D97-AF65-F5344CB8AC3E}">
        <p14:creationId xmlns:p14="http://schemas.microsoft.com/office/powerpoint/2010/main" val="223953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8DC8EE50-A8CD-4531-46CC-3C882B1EC2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nat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ural		in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ivity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 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nat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Nat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birth!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“natus”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was born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00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0321597-F569-10AC-BD2F-6792158EF4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this natural yoghurt?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nat</a:t>
            </a:r>
            <a:r>
              <a:rPr lang="en-GB" sz="8000" dirty="0">
                <a:solidFill>
                  <a:schemeClr val="bg1"/>
                </a:solidFill>
              </a:rPr>
              <a:t>ural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864" y="1889044"/>
            <a:ext cx="5512498" cy="43462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4004CF4-73E9-0ECA-3523-D09A38A94D79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90233A-DDD0-FD7F-9A2A-940F2A915693}"/>
              </a:ext>
            </a:extLst>
          </p:cNvPr>
          <p:cNvSpPr txBox="1"/>
          <p:nvPr/>
        </p:nvSpPr>
        <p:spPr>
          <a:xfrm>
            <a:off x="4344292" y="4024545"/>
            <a:ext cx="6645925" cy="1754326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Something that happens on its own in nature, not made by people.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normal, real, ordinary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84F21835-3C6D-FDA7-AD91-704E5C4497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plant was native to this planet.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1112" y="1282322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nat</a:t>
            </a:r>
            <a:r>
              <a:rPr lang="en-GB" sz="8000" dirty="0">
                <a:solidFill>
                  <a:schemeClr val="bg1"/>
                </a:solidFill>
              </a:rPr>
              <a:t>ive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FC4A52-44D6-D5B2-6409-E85779D193AA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998246-5C16-4D09-3A2B-6D0E8B915767}"/>
              </a:ext>
            </a:extLst>
          </p:cNvPr>
          <p:cNvSpPr txBox="1"/>
          <p:nvPr/>
        </p:nvSpPr>
        <p:spPr>
          <a:xfrm>
            <a:off x="4344291" y="4199143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Someone or something that comes from a particular place.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local, original, indigenous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1882</Words>
  <Application>Microsoft Office PowerPoint</Application>
  <PresentationFormat>Widescreen</PresentationFormat>
  <Paragraphs>693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Arial</vt:lpstr>
      <vt:lpstr>Andika</vt:lpstr>
      <vt:lpstr>Aptos</vt:lpstr>
      <vt:lpstr>Office Theme</vt:lpstr>
      <vt:lpstr> How to Use this PowerPoint</vt:lpstr>
      <vt:lpstr>Scrambler has been scrambling!</vt:lpstr>
      <vt:lpstr>The word families   nat and mort.</vt:lpstr>
      <vt:lpstr>Does anyone know what a word family is?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45</cp:revision>
  <dcterms:created xsi:type="dcterms:W3CDTF">2022-05-31T09:42:07Z</dcterms:created>
  <dcterms:modified xsi:type="dcterms:W3CDTF">2026-03-09T15:14:46Z</dcterms:modified>
</cp:coreProperties>
</file>