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390" r:id="rId2"/>
    <p:sldId id="379" r:id="rId3"/>
    <p:sldId id="368" r:id="rId4"/>
    <p:sldId id="369" r:id="rId5"/>
    <p:sldId id="274" r:id="rId6"/>
    <p:sldId id="308" r:id="rId7"/>
    <p:sldId id="360" r:id="rId8"/>
    <p:sldId id="292" r:id="rId9"/>
    <p:sldId id="294" r:id="rId10"/>
    <p:sldId id="280" r:id="rId11"/>
    <p:sldId id="372" r:id="rId12"/>
    <p:sldId id="281" r:id="rId13"/>
    <p:sldId id="282" r:id="rId14"/>
    <p:sldId id="283" r:id="rId15"/>
    <p:sldId id="286" r:id="rId16"/>
    <p:sldId id="285" r:id="rId17"/>
    <p:sldId id="287" r:id="rId18"/>
    <p:sldId id="284" r:id="rId19"/>
    <p:sldId id="288" r:id="rId20"/>
    <p:sldId id="289" r:id="rId21"/>
    <p:sldId id="295" r:id="rId22"/>
    <p:sldId id="297" r:id="rId23"/>
    <p:sldId id="366" r:id="rId24"/>
    <p:sldId id="373" r:id="rId25"/>
    <p:sldId id="363" r:id="rId26"/>
    <p:sldId id="277" r:id="rId27"/>
  </p:sldIdLst>
  <p:sldSz cx="12192000" cy="6858000"/>
  <p:notesSz cx="6858000" cy="9144000"/>
  <p:embeddedFontLst>
    <p:embeddedFont>
      <p:font typeface="Andika" panose="02000000000000000000" pitchFamily="2" charset="0"/>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AC3CA0-80E2-4B3C-A420-C6AFA20C43CC}" v="2" dt="2025-12-08T17:05:30.8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5" d="100"/>
          <a:sy n="105" d="100"/>
        </p:scale>
        <p:origin x="1422" y="9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3.fntdata"/><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7:05:30.890" v="2"/>
      <pc:docMkLst>
        <pc:docMk/>
      </pc:docMkLst>
      <pc:sldChg chg="addSp modSp modAnim">
        <pc:chgData name="Glen Jones" userId="e846aaca-4b24-4b13-b0d0-f2308e16b284" providerId="ADAL" clId="{ED47ACC3-9597-4D89-A1DC-43CF280EF274}" dt="2025-12-08T17:05:30.890" v="2"/>
        <pc:sldMkLst>
          <pc:docMk/>
          <pc:sldMk cId="0" sldId="277"/>
        </pc:sldMkLst>
        <pc:spChg chg="add mod">
          <ac:chgData name="Glen Jones" userId="e846aaca-4b24-4b13-b0d0-f2308e16b284" providerId="ADAL" clId="{ED47ACC3-9597-4D89-A1DC-43CF280EF274}" dt="2025-12-08T17:05:30.890" v="2"/>
          <ac:spMkLst>
            <pc:docMk/>
            <pc:sldMk cId="0" sldId="277"/>
            <ac:spMk id="2" creationId="{71B0E362-6746-18A9-171E-56F8356C0DDD}"/>
          </ac:spMkLst>
        </pc:spChg>
      </pc:sldChg>
      <pc:sldChg chg="del">
        <pc:chgData name="Glen Jones" userId="e846aaca-4b24-4b13-b0d0-f2308e16b284" providerId="ADAL" clId="{ED47ACC3-9597-4D89-A1DC-43CF280EF274}" dt="2025-12-08T17:04:43.524" v="1" actId="47"/>
        <pc:sldMkLst>
          <pc:docMk/>
          <pc:sldMk cId="2355754654" sldId="359"/>
        </pc:sldMkLst>
      </pc:sldChg>
      <pc:sldChg chg="add">
        <pc:chgData name="Glen Jones" userId="e846aaca-4b24-4b13-b0d0-f2308e16b284" providerId="ADAL" clId="{ED47ACC3-9597-4D89-A1DC-43CF280EF274}" dt="2025-12-08T17:04:42.078" v="0"/>
        <pc:sldMkLst>
          <pc:docMk/>
          <pc:sldMk cId="461087981" sldId="39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8029B27D-9B39-1DB3-DCBA-5690555F7C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420426" y="391888"/>
            <a:ext cx="9365943"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super-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429338" y="2582443"/>
            <a:ext cx="115884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superman		superstar		superhero		supermarket</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420426" y="3786952"/>
            <a:ext cx="9365943" cy="165939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super-</a:t>
            </a:r>
            <a:r>
              <a:rPr lang="en-GB" dirty="0">
                <a:solidFill>
                  <a:schemeClr val="bg1"/>
                </a:solidFill>
                <a:latin typeface="Andika"/>
                <a:ea typeface="Andika"/>
                <a:cs typeface="Andika"/>
              </a:rPr>
              <a:t> means?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
        <p:nvSpPr>
          <p:cNvPr id="8" name="Title 1">
            <a:extLst>
              <a:ext uri="{FF2B5EF4-FFF2-40B4-BE49-F238E27FC236}">
                <a16:creationId xmlns:a16="http://schemas.microsoft.com/office/drawing/2014/main" id="{ADE10E10-98F5-CC72-F93E-4BFB9B4AB5F0}"/>
              </a:ext>
            </a:extLst>
          </p:cNvPr>
          <p:cNvSpPr txBox="1">
            <a:spLocks/>
          </p:cNvSpPr>
          <p:nvPr/>
        </p:nvSpPr>
        <p:spPr>
          <a:xfrm>
            <a:off x="429338" y="5723551"/>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super-</a:t>
            </a:r>
            <a:r>
              <a:rPr lang="en-GB" dirty="0">
                <a:solidFill>
                  <a:schemeClr val="bg1"/>
                </a:solidFill>
                <a:latin typeface="Andika"/>
                <a:ea typeface="Andika"/>
                <a:cs typeface="Andika"/>
              </a:rPr>
              <a:t> means </a:t>
            </a:r>
            <a:r>
              <a:rPr lang="en-GB" u="sng" dirty="0">
                <a:solidFill>
                  <a:schemeClr val="bg1"/>
                </a:solidFill>
                <a:latin typeface="Andika"/>
                <a:ea typeface="Andika"/>
                <a:cs typeface="Andika"/>
              </a:rPr>
              <a:t>beyond</a:t>
            </a:r>
            <a:r>
              <a:rPr lang="en-GB" dirty="0">
                <a:solidFill>
                  <a:schemeClr val="bg1"/>
                </a:solidFill>
                <a:latin typeface="Andika"/>
                <a:ea typeface="Andika"/>
                <a:cs typeface="Andika"/>
              </a:rPr>
              <a:t>. </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Tree>
    <p:extLst>
      <p:ext uri="{BB962C8B-B14F-4D97-AF65-F5344CB8AC3E}">
        <p14:creationId xmlns:p14="http://schemas.microsoft.com/office/powerpoint/2010/main" val="47808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26915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Fill in the gaps</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78701"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sub</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6530082" y="2045874"/>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7591570" y="2045874"/>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submerge</a:t>
            </a:r>
          </a:p>
        </p:txBody>
      </p:sp>
      <p:sp>
        <p:nvSpPr>
          <p:cNvPr id="14" name="Content Placeholder 2">
            <a:extLst>
              <a:ext uri="{FF2B5EF4-FFF2-40B4-BE49-F238E27FC236}">
                <a16:creationId xmlns:a16="http://schemas.microsoft.com/office/drawing/2014/main" id="{540640E4-9BA3-57C8-9654-231552125FDF}"/>
              </a:ext>
            </a:extLst>
          </p:cNvPr>
          <p:cNvSpPr txBox="1">
            <a:spLocks/>
          </p:cNvSpPr>
          <p:nvPr/>
        </p:nvSpPr>
        <p:spPr>
          <a:xfrm>
            <a:off x="2240190"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5" name="Content Placeholder 2">
            <a:extLst>
              <a:ext uri="{FF2B5EF4-FFF2-40B4-BE49-F238E27FC236}">
                <a16:creationId xmlns:a16="http://schemas.microsoft.com/office/drawing/2014/main" id="{D9A86477-277B-F1A7-2038-C14A0A508D90}"/>
              </a:ext>
            </a:extLst>
          </p:cNvPr>
          <p:cNvSpPr txBox="1">
            <a:spLocks/>
          </p:cNvSpPr>
          <p:nvPr/>
        </p:nvSpPr>
        <p:spPr>
          <a:xfrm>
            <a:off x="3301680"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6" name="Content Placeholder 2">
            <a:extLst>
              <a:ext uri="{FF2B5EF4-FFF2-40B4-BE49-F238E27FC236}">
                <a16:creationId xmlns:a16="http://schemas.microsoft.com/office/drawing/2014/main" id="{5FB354E6-D698-3CCC-0487-1B214667E385}"/>
              </a:ext>
            </a:extLst>
          </p:cNvPr>
          <p:cNvSpPr txBox="1">
            <a:spLocks/>
          </p:cNvSpPr>
          <p:nvPr/>
        </p:nvSpPr>
        <p:spPr>
          <a:xfrm>
            <a:off x="3299649"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merge</a:t>
            </a:r>
          </a:p>
        </p:txBody>
      </p:sp>
      <p:sp>
        <p:nvSpPr>
          <p:cNvPr id="17" name="Content Placeholder 2">
            <a:extLst>
              <a:ext uri="{FF2B5EF4-FFF2-40B4-BE49-F238E27FC236}">
                <a16:creationId xmlns:a16="http://schemas.microsoft.com/office/drawing/2014/main" id="{8736463F-35F4-0FC1-F6C8-D9046F2E0C85}"/>
              </a:ext>
            </a:extLst>
          </p:cNvPr>
          <p:cNvSpPr txBox="1">
            <a:spLocks/>
          </p:cNvSpPr>
          <p:nvPr/>
        </p:nvSpPr>
        <p:spPr>
          <a:xfrm>
            <a:off x="1173789"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
        <p:nvSpPr>
          <p:cNvPr id="18" name="Content Placeholder 2">
            <a:extLst>
              <a:ext uri="{FF2B5EF4-FFF2-40B4-BE49-F238E27FC236}">
                <a16:creationId xmlns:a16="http://schemas.microsoft.com/office/drawing/2014/main" id="{CEA915C7-AB0D-BE01-C092-A4E4F33F6B65}"/>
              </a:ext>
            </a:extLst>
          </p:cNvPr>
          <p:cNvSpPr txBox="1">
            <a:spLocks/>
          </p:cNvSpPr>
          <p:nvPr/>
        </p:nvSpPr>
        <p:spPr>
          <a:xfrm>
            <a:off x="6525170" y="2789309"/>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9" name="Content Placeholder 2">
            <a:extLst>
              <a:ext uri="{FF2B5EF4-FFF2-40B4-BE49-F238E27FC236}">
                <a16:creationId xmlns:a16="http://schemas.microsoft.com/office/drawing/2014/main" id="{4EA6B851-6F06-B399-6636-0B82F1BCC421}"/>
              </a:ext>
            </a:extLst>
          </p:cNvPr>
          <p:cNvSpPr txBox="1">
            <a:spLocks/>
          </p:cNvSpPr>
          <p:nvPr/>
        </p:nvSpPr>
        <p:spPr>
          <a:xfrm>
            <a:off x="3275026" y="2789309"/>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star</a:t>
            </a:r>
          </a:p>
        </p:txBody>
      </p:sp>
      <p:sp>
        <p:nvSpPr>
          <p:cNvPr id="20" name="Content Placeholder 2">
            <a:extLst>
              <a:ext uri="{FF2B5EF4-FFF2-40B4-BE49-F238E27FC236}">
                <a16:creationId xmlns:a16="http://schemas.microsoft.com/office/drawing/2014/main" id="{202B8357-0D86-2B75-A1F8-F738CC07DABC}"/>
              </a:ext>
            </a:extLst>
          </p:cNvPr>
          <p:cNvSpPr txBox="1">
            <a:spLocks/>
          </p:cNvSpPr>
          <p:nvPr/>
        </p:nvSpPr>
        <p:spPr>
          <a:xfrm>
            <a:off x="2235278"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1" name="Content Placeholder 2">
            <a:extLst>
              <a:ext uri="{FF2B5EF4-FFF2-40B4-BE49-F238E27FC236}">
                <a16:creationId xmlns:a16="http://schemas.microsoft.com/office/drawing/2014/main" id="{7CAFE8B1-156F-2FD0-D0D7-3D9CAEC755FA}"/>
              </a:ext>
            </a:extLst>
          </p:cNvPr>
          <p:cNvSpPr txBox="1">
            <a:spLocks/>
          </p:cNvSpPr>
          <p:nvPr/>
        </p:nvSpPr>
        <p:spPr>
          <a:xfrm>
            <a:off x="7577933" y="2789309"/>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3" name="Content Placeholder 2">
            <a:extLst>
              <a:ext uri="{FF2B5EF4-FFF2-40B4-BE49-F238E27FC236}">
                <a16:creationId xmlns:a16="http://schemas.microsoft.com/office/drawing/2014/main" id="{9C08197E-9336-BF21-BB32-A954ABA4BB35}"/>
              </a:ext>
            </a:extLst>
          </p:cNvPr>
          <p:cNvSpPr txBox="1">
            <a:spLocks/>
          </p:cNvSpPr>
          <p:nvPr/>
        </p:nvSpPr>
        <p:spPr>
          <a:xfrm>
            <a:off x="7591570" y="2789309"/>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superstar</a:t>
            </a:r>
          </a:p>
        </p:txBody>
      </p:sp>
      <p:sp>
        <p:nvSpPr>
          <p:cNvPr id="24" name="Content Placeholder 2">
            <a:extLst>
              <a:ext uri="{FF2B5EF4-FFF2-40B4-BE49-F238E27FC236}">
                <a16:creationId xmlns:a16="http://schemas.microsoft.com/office/drawing/2014/main" id="{AC84A1DB-CE97-1398-3C52-33C4D35C01EC}"/>
              </a:ext>
            </a:extLst>
          </p:cNvPr>
          <p:cNvSpPr txBox="1">
            <a:spLocks/>
          </p:cNvSpPr>
          <p:nvPr/>
        </p:nvSpPr>
        <p:spPr>
          <a:xfrm>
            <a:off x="1198412"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5" name="Content Placeholder 2">
            <a:extLst>
              <a:ext uri="{FF2B5EF4-FFF2-40B4-BE49-F238E27FC236}">
                <a16:creationId xmlns:a16="http://schemas.microsoft.com/office/drawing/2014/main" id="{90BE0806-74D9-1360-F77A-5BAD097799DD}"/>
              </a:ext>
            </a:extLst>
          </p:cNvPr>
          <p:cNvSpPr txBox="1">
            <a:spLocks/>
          </p:cNvSpPr>
          <p:nvPr/>
        </p:nvSpPr>
        <p:spPr>
          <a:xfrm>
            <a:off x="6549793" y="3535316"/>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6" name="Content Placeholder 2">
            <a:extLst>
              <a:ext uri="{FF2B5EF4-FFF2-40B4-BE49-F238E27FC236}">
                <a16:creationId xmlns:a16="http://schemas.microsoft.com/office/drawing/2014/main" id="{166298A6-2D8B-6684-74B3-91D3EB0FB5C4}"/>
              </a:ext>
            </a:extLst>
          </p:cNvPr>
          <p:cNvSpPr txBox="1">
            <a:spLocks/>
          </p:cNvSpPr>
          <p:nvPr/>
        </p:nvSpPr>
        <p:spPr>
          <a:xfrm>
            <a:off x="7611281" y="3535316"/>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superhero</a:t>
            </a:r>
          </a:p>
        </p:txBody>
      </p:sp>
      <p:sp>
        <p:nvSpPr>
          <p:cNvPr id="27" name="Content Placeholder 2">
            <a:extLst>
              <a:ext uri="{FF2B5EF4-FFF2-40B4-BE49-F238E27FC236}">
                <a16:creationId xmlns:a16="http://schemas.microsoft.com/office/drawing/2014/main" id="{1267F882-A605-5664-2091-EFC93BDFB9E4}"/>
              </a:ext>
            </a:extLst>
          </p:cNvPr>
          <p:cNvSpPr txBox="1">
            <a:spLocks/>
          </p:cNvSpPr>
          <p:nvPr/>
        </p:nvSpPr>
        <p:spPr>
          <a:xfrm>
            <a:off x="2259901" y="3535316"/>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8" name="Content Placeholder 2">
            <a:extLst>
              <a:ext uri="{FF2B5EF4-FFF2-40B4-BE49-F238E27FC236}">
                <a16:creationId xmlns:a16="http://schemas.microsoft.com/office/drawing/2014/main" id="{59B0C5CE-F897-36BB-BB3F-9A9EB25040D7}"/>
              </a:ext>
            </a:extLst>
          </p:cNvPr>
          <p:cNvSpPr txBox="1">
            <a:spLocks/>
          </p:cNvSpPr>
          <p:nvPr/>
        </p:nvSpPr>
        <p:spPr>
          <a:xfrm>
            <a:off x="3321391"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9" name="Content Placeholder 2">
            <a:extLst>
              <a:ext uri="{FF2B5EF4-FFF2-40B4-BE49-F238E27FC236}">
                <a16:creationId xmlns:a16="http://schemas.microsoft.com/office/drawing/2014/main" id="{7F8612AA-74F0-E53F-47A1-5AD06F4429B4}"/>
              </a:ext>
            </a:extLst>
          </p:cNvPr>
          <p:cNvSpPr txBox="1">
            <a:spLocks/>
          </p:cNvSpPr>
          <p:nvPr/>
        </p:nvSpPr>
        <p:spPr>
          <a:xfrm>
            <a:off x="3319360"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hero</a:t>
            </a:r>
          </a:p>
        </p:txBody>
      </p:sp>
      <p:sp>
        <p:nvSpPr>
          <p:cNvPr id="30" name="Content Placeholder 2">
            <a:extLst>
              <a:ext uri="{FF2B5EF4-FFF2-40B4-BE49-F238E27FC236}">
                <a16:creationId xmlns:a16="http://schemas.microsoft.com/office/drawing/2014/main" id="{980DC224-D0DB-475B-B92D-A4E160172DC1}"/>
              </a:ext>
            </a:extLst>
          </p:cNvPr>
          <p:cNvSpPr txBox="1">
            <a:spLocks/>
          </p:cNvSpPr>
          <p:nvPr/>
        </p:nvSpPr>
        <p:spPr>
          <a:xfrm>
            <a:off x="1196381"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
        <p:nvSpPr>
          <p:cNvPr id="31" name="Content Placeholder 2">
            <a:extLst>
              <a:ext uri="{FF2B5EF4-FFF2-40B4-BE49-F238E27FC236}">
                <a16:creationId xmlns:a16="http://schemas.microsoft.com/office/drawing/2014/main" id="{BDFE5B24-DB29-8B82-56F5-41D2EB5AFE0F}"/>
              </a:ext>
            </a:extLst>
          </p:cNvPr>
          <p:cNvSpPr txBox="1">
            <a:spLocks/>
          </p:cNvSpPr>
          <p:nvPr/>
        </p:nvSpPr>
        <p:spPr>
          <a:xfrm>
            <a:off x="1198412"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a:t>
            </a:r>
          </a:p>
        </p:txBody>
      </p:sp>
      <p:sp>
        <p:nvSpPr>
          <p:cNvPr id="32" name="Content Placeholder 2">
            <a:extLst>
              <a:ext uri="{FF2B5EF4-FFF2-40B4-BE49-F238E27FC236}">
                <a16:creationId xmlns:a16="http://schemas.microsoft.com/office/drawing/2014/main" id="{1C657098-091B-CEBA-4377-0E8F2934BBD3}"/>
              </a:ext>
            </a:extLst>
          </p:cNvPr>
          <p:cNvSpPr txBox="1">
            <a:spLocks/>
          </p:cNvSpPr>
          <p:nvPr/>
        </p:nvSpPr>
        <p:spPr>
          <a:xfrm>
            <a:off x="6549793" y="4313938"/>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3" name="Content Placeholder 2">
            <a:extLst>
              <a:ext uri="{FF2B5EF4-FFF2-40B4-BE49-F238E27FC236}">
                <a16:creationId xmlns:a16="http://schemas.microsoft.com/office/drawing/2014/main" id="{31DDD769-F4D9-60F5-7DF7-D7131143CCED}"/>
              </a:ext>
            </a:extLst>
          </p:cNvPr>
          <p:cNvSpPr txBox="1">
            <a:spLocks/>
          </p:cNvSpPr>
          <p:nvPr/>
        </p:nvSpPr>
        <p:spPr>
          <a:xfrm>
            <a:off x="7611281" y="4313938"/>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submarine</a:t>
            </a:r>
          </a:p>
        </p:txBody>
      </p:sp>
      <p:sp>
        <p:nvSpPr>
          <p:cNvPr id="34" name="Content Placeholder 2">
            <a:extLst>
              <a:ext uri="{FF2B5EF4-FFF2-40B4-BE49-F238E27FC236}">
                <a16:creationId xmlns:a16="http://schemas.microsoft.com/office/drawing/2014/main" id="{2BEDD157-ABE5-78DB-AE23-6935632689A9}"/>
              </a:ext>
            </a:extLst>
          </p:cNvPr>
          <p:cNvSpPr txBox="1">
            <a:spLocks/>
          </p:cNvSpPr>
          <p:nvPr/>
        </p:nvSpPr>
        <p:spPr>
          <a:xfrm>
            <a:off x="2259901"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5" name="Content Placeholder 2">
            <a:extLst>
              <a:ext uri="{FF2B5EF4-FFF2-40B4-BE49-F238E27FC236}">
                <a16:creationId xmlns:a16="http://schemas.microsoft.com/office/drawing/2014/main" id="{85592EDC-EB21-0C75-8ECD-53C8E7C52A1A}"/>
              </a:ext>
            </a:extLst>
          </p:cNvPr>
          <p:cNvSpPr txBox="1">
            <a:spLocks/>
          </p:cNvSpPr>
          <p:nvPr/>
        </p:nvSpPr>
        <p:spPr>
          <a:xfrm>
            <a:off x="3321391"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6" name="Content Placeholder 2">
            <a:extLst>
              <a:ext uri="{FF2B5EF4-FFF2-40B4-BE49-F238E27FC236}">
                <a16:creationId xmlns:a16="http://schemas.microsoft.com/office/drawing/2014/main" id="{88E5F4A2-33A8-1A79-921D-5212C54BD08E}"/>
              </a:ext>
            </a:extLst>
          </p:cNvPr>
          <p:cNvSpPr txBox="1">
            <a:spLocks/>
          </p:cNvSpPr>
          <p:nvPr/>
        </p:nvSpPr>
        <p:spPr>
          <a:xfrm>
            <a:off x="3319360"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marine</a:t>
            </a:r>
          </a:p>
        </p:txBody>
      </p:sp>
      <p:sp>
        <p:nvSpPr>
          <p:cNvPr id="37" name="Content Placeholder 2">
            <a:extLst>
              <a:ext uri="{FF2B5EF4-FFF2-40B4-BE49-F238E27FC236}">
                <a16:creationId xmlns:a16="http://schemas.microsoft.com/office/drawing/2014/main" id="{49A3A042-B74F-2098-523A-9BC58AF5F9FB}"/>
              </a:ext>
            </a:extLst>
          </p:cNvPr>
          <p:cNvSpPr txBox="1">
            <a:spLocks/>
          </p:cNvSpPr>
          <p:nvPr/>
        </p:nvSpPr>
        <p:spPr>
          <a:xfrm>
            <a:off x="1196381"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a:t>
            </a:r>
          </a:p>
        </p:txBody>
      </p:sp>
      <p:sp>
        <p:nvSpPr>
          <p:cNvPr id="38" name="Content Placeholder 2">
            <a:extLst>
              <a:ext uri="{FF2B5EF4-FFF2-40B4-BE49-F238E27FC236}">
                <a16:creationId xmlns:a16="http://schemas.microsoft.com/office/drawing/2014/main" id="{D0830919-922E-95F2-1CA3-A93A7318899E}"/>
              </a:ext>
            </a:extLst>
          </p:cNvPr>
          <p:cNvSpPr txBox="1">
            <a:spLocks/>
          </p:cNvSpPr>
          <p:nvPr/>
        </p:nvSpPr>
        <p:spPr>
          <a:xfrm>
            <a:off x="6547762" y="5092560"/>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9" name="Content Placeholder 2">
            <a:extLst>
              <a:ext uri="{FF2B5EF4-FFF2-40B4-BE49-F238E27FC236}">
                <a16:creationId xmlns:a16="http://schemas.microsoft.com/office/drawing/2014/main" id="{90DE7FB3-7A6F-92CE-2817-51175E1E6CC9}"/>
              </a:ext>
            </a:extLst>
          </p:cNvPr>
          <p:cNvSpPr txBox="1">
            <a:spLocks/>
          </p:cNvSpPr>
          <p:nvPr/>
        </p:nvSpPr>
        <p:spPr>
          <a:xfrm>
            <a:off x="3297618" y="5092560"/>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divide</a:t>
            </a:r>
          </a:p>
        </p:txBody>
      </p:sp>
      <p:sp>
        <p:nvSpPr>
          <p:cNvPr id="40" name="Content Placeholder 2">
            <a:extLst>
              <a:ext uri="{FF2B5EF4-FFF2-40B4-BE49-F238E27FC236}">
                <a16:creationId xmlns:a16="http://schemas.microsoft.com/office/drawing/2014/main" id="{2362F7C0-1EDA-D386-FC97-33265C6C471F}"/>
              </a:ext>
            </a:extLst>
          </p:cNvPr>
          <p:cNvSpPr txBox="1">
            <a:spLocks/>
          </p:cNvSpPr>
          <p:nvPr/>
        </p:nvSpPr>
        <p:spPr>
          <a:xfrm>
            <a:off x="2257870"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1" name="Content Placeholder 2">
            <a:extLst>
              <a:ext uri="{FF2B5EF4-FFF2-40B4-BE49-F238E27FC236}">
                <a16:creationId xmlns:a16="http://schemas.microsoft.com/office/drawing/2014/main" id="{9B770621-7A0E-E5F4-6D14-38BFCF63D919}"/>
              </a:ext>
            </a:extLst>
          </p:cNvPr>
          <p:cNvSpPr txBox="1">
            <a:spLocks/>
          </p:cNvSpPr>
          <p:nvPr/>
        </p:nvSpPr>
        <p:spPr>
          <a:xfrm>
            <a:off x="7600525" y="5092560"/>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2" name="Content Placeholder 2">
            <a:extLst>
              <a:ext uri="{FF2B5EF4-FFF2-40B4-BE49-F238E27FC236}">
                <a16:creationId xmlns:a16="http://schemas.microsoft.com/office/drawing/2014/main" id="{AECCE63A-94B3-951D-DE88-1D087451CF7B}"/>
              </a:ext>
            </a:extLst>
          </p:cNvPr>
          <p:cNvSpPr txBox="1">
            <a:spLocks/>
          </p:cNvSpPr>
          <p:nvPr/>
        </p:nvSpPr>
        <p:spPr>
          <a:xfrm>
            <a:off x="7614162" y="5092560"/>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subdivide</a:t>
            </a:r>
          </a:p>
        </p:txBody>
      </p:sp>
      <p:sp>
        <p:nvSpPr>
          <p:cNvPr id="43" name="Content Placeholder 2">
            <a:extLst>
              <a:ext uri="{FF2B5EF4-FFF2-40B4-BE49-F238E27FC236}">
                <a16:creationId xmlns:a16="http://schemas.microsoft.com/office/drawing/2014/main" id="{121D6FC2-1313-38F7-35E8-3AED511F0C25}"/>
              </a:ext>
            </a:extLst>
          </p:cNvPr>
          <p:cNvSpPr txBox="1">
            <a:spLocks/>
          </p:cNvSpPr>
          <p:nvPr/>
        </p:nvSpPr>
        <p:spPr>
          <a:xfrm>
            <a:off x="1198412"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4" name="Content Placeholder 2">
            <a:extLst>
              <a:ext uri="{FF2B5EF4-FFF2-40B4-BE49-F238E27FC236}">
                <a16:creationId xmlns:a16="http://schemas.microsoft.com/office/drawing/2014/main" id="{C6E08182-2556-384C-C487-2661A9C06C5B}"/>
              </a:ext>
            </a:extLst>
          </p:cNvPr>
          <p:cNvSpPr txBox="1">
            <a:spLocks/>
          </p:cNvSpPr>
          <p:nvPr/>
        </p:nvSpPr>
        <p:spPr>
          <a:xfrm>
            <a:off x="6549793" y="5863567"/>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5" name="Content Placeholder 2">
            <a:extLst>
              <a:ext uri="{FF2B5EF4-FFF2-40B4-BE49-F238E27FC236}">
                <a16:creationId xmlns:a16="http://schemas.microsoft.com/office/drawing/2014/main" id="{6FFC4ECF-0E55-0D65-97C4-832C6CBB6587}"/>
              </a:ext>
            </a:extLst>
          </p:cNvPr>
          <p:cNvSpPr txBox="1">
            <a:spLocks/>
          </p:cNvSpPr>
          <p:nvPr/>
        </p:nvSpPr>
        <p:spPr>
          <a:xfrm>
            <a:off x="7611281" y="5863567"/>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supermarket</a:t>
            </a:r>
          </a:p>
        </p:txBody>
      </p:sp>
      <p:sp>
        <p:nvSpPr>
          <p:cNvPr id="46" name="Content Placeholder 2">
            <a:extLst>
              <a:ext uri="{FF2B5EF4-FFF2-40B4-BE49-F238E27FC236}">
                <a16:creationId xmlns:a16="http://schemas.microsoft.com/office/drawing/2014/main" id="{AFCA321A-2675-58F1-1A8A-51190BE64E5C}"/>
              </a:ext>
            </a:extLst>
          </p:cNvPr>
          <p:cNvSpPr txBox="1">
            <a:spLocks/>
          </p:cNvSpPr>
          <p:nvPr/>
        </p:nvSpPr>
        <p:spPr>
          <a:xfrm>
            <a:off x="2259901" y="5863567"/>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7" name="Content Placeholder 2">
            <a:extLst>
              <a:ext uri="{FF2B5EF4-FFF2-40B4-BE49-F238E27FC236}">
                <a16:creationId xmlns:a16="http://schemas.microsoft.com/office/drawing/2014/main" id="{C128A097-A675-83B5-1092-A66ECDD399A9}"/>
              </a:ext>
            </a:extLst>
          </p:cNvPr>
          <p:cNvSpPr txBox="1">
            <a:spLocks/>
          </p:cNvSpPr>
          <p:nvPr/>
        </p:nvSpPr>
        <p:spPr>
          <a:xfrm>
            <a:off x="3321391"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8" name="Content Placeholder 2">
            <a:extLst>
              <a:ext uri="{FF2B5EF4-FFF2-40B4-BE49-F238E27FC236}">
                <a16:creationId xmlns:a16="http://schemas.microsoft.com/office/drawing/2014/main" id="{BE466347-7374-F1EC-6202-BE22D67BB084}"/>
              </a:ext>
            </a:extLst>
          </p:cNvPr>
          <p:cNvSpPr txBox="1">
            <a:spLocks/>
          </p:cNvSpPr>
          <p:nvPr/>
        </p:nvSpPr>
        <p:spPr>
          <a:xfrm>
            <a:off x="3319360"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market</a:t>
            </a:r>
          </a:p>
        </p:txBody>
      </p:sp>
      <p:sp>
        <p:nvSpPr>
          <p:cNvPr id="49" name="Content Placeholder 2">
            <a:extLst>
              <a:ext uri="{FF2B5EF4-FFF2-40B4-BE49-F238E27FC236}">
                <a16:creationId xmlns:a16="http://schemas.microsoft.com/office/drawing/2014/main" id="{CBC06233-CD11-3F02-7E85-15BFE5009CB3}"/>
              </a:ext>
            </a:extLst>
          </p:cNvPr>
          <p:cNvSpPr txBox="1">
            <a:spLocks/>
          </p:cNvSpPr>
          <p:nvPr/>
        </p:nvSpPr>
        <p:spPr>
          <a:xfrm>
            <a:off x="1196381"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Tree>
    <p:extLst>
      <p:ext uri="{BB962C8B-B14F-4D97-AF65-F5344CB8AC3E}">
        <p14:creationId xmlns:p14="http://schemas.microsoft.com/office/powerpoint/2010/main" val="26023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P spid="29" grpId="0" animBg="1"/>
      <p:bldP spid="30" grpId="0" animBg="1"/>
      <p:bldP spid="36" grpId="0" animBg="1"/>
      <p:bldP spid="42"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E9EC423F-7BC5-6AD9-B1F8-089233652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To split something into smaller parts. If you cut a pizza into smaller slices, you subdivide it.</a:t>
            </a:r>
          </a:p>
        </p:txBody>
      </p:sp>
      <p:sp>
        <p:nvSpPr>
          <p:cNvPr id="2" name="TextBox 1">
            <a:extLst>
              <a:ext uri="{FF2B5EF4-FFF2-40B4-BE49-F238E27FC236}">
                <a16:creationId xmlns:a16="http://schemas.microsoft.com/office/drawing/2014/main" id="{871F52B6-B1E5-A1FF-1BD3-5FF6AF4DC0F8}"/>
              </a:ext>
            </a:extLst>
          </p:cNvPr>
          <p:cNvSpPr txBox="1"/>
          <p:nvPr/>
        </p:nvSpPr>
        <p:spPr>
          <a:xfrm>
            <a:off x="6014491" y="3777607"/>
            <a:ext cx="5371968" cy="1323439"/>
          </a:xfrm>
          <a:prstGeom prst="rect">
            <a:avLst/>
          </a:prstGeom>
          <a:noFill/>
        </p:spPr>
        <p:txBody>
          <a:bodyPr wrap="square" rtlCol="0">
            <a:spAutoFit/>
          </a:bodyPr>
          <a:lstStyle/>
          <a:p>
            <a:r>
              <a:rPr lang="en-GB" sz="8000" dirty="0">
                <a:solidFill>
                  <a:schemeClr val="bg1"/>
                </a:solidFill>
              </a:rPr>
              <a:t>subdivide</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7680" y="2824712"/>
            <a:ext cx="4925919" cy="3883809"/>
          </a:xfrm>
          <a:prstGeom prst="rect">
            <a:avLst/>
          </a:prstGeom>
        </p:spPr>
      </p:pic>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22E1FAFE-CD89-B49F-1FC0-5F78C627C4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3600" dirty="0">
                <a:solidFill>
                  <a:schemeClr val="bg1"/>
                </a:solidFill>
              </a:rPr>
              <a:t>A smaller title or heading that comes under the main title to give more detail. For example, in a book chapter, a subheading might tell you what a section is about.</a:t>
            </a:r>
          </a:p>
        </p:txBody>
      </p:sp>
      <p:sp>
        <p:nvSpPr>
          <p:cNvPr id="2" name="TextBox 1">
            <a:extLst>
              <a:ext uri="{FF2B5EF4-FFF2-40B4-BE49-F238E27FC236}">
                <a16:creationId xmlns:a16="http://schemas.microsoft.com/office/drawing/2014/main" id="{871F52B6-B1E5-A1FF-1BD3-5FF6AF4DC0F8}"/>
              </a:ext>
            </a:extLst>
          </p:cNvPr>
          <p:cNvSpPr txBox="1"/>
          <p:nvPr/>
        </p:nvSpPr>
        <p:spPr>
          <a:xfrm>
            <a:off x="4518212" y="3870961"/>
            <a:ext cx="7145250" cy="1323439"/>
          </a:xfrm>
          <a:prstGeom prst="rect">
            <a:avLst/>
          </a:prstGeom>
          <a:noFill/>
        </p:spPr>
        <p:txBody>
          <a:bodyPr wrap="square" rtlCol="0">
            <a:spAutoFit/>
          </a:bodyPr>
          <a:lstStyle/>
          <a:p>
            <a:r>
              <a:rPr lang="en-GB" sz="8000" dirty="0">
                <a:solidFill>
                  <a:schemeClr val="bg1"/>
                </a:solidFill>
              </a:rPr>
              <a:t>subheading</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211" y="2806555"/>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hape, background pattern&#10;&#10;Description automatically generated">
            <a:extLst>
              <a:ext uri="{FF2B5EF4-FFF2-40B4-BE49-F238E27FC236}">
                <a16:creationId xmlns:a16="http://schemas.microsoft.com/office/drawing/2014/main" id="{D48B9CEA-88B6-0554-B1B3-4794025704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special boat that can travel underwater. Submarines are used to explore the deep ocean.</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1" y="3851996"/>
            <a:ext cx="6222274" cy="1323439"/>
          </a:xfrm>
          <a:prstGeom prst="rect">
            <a:avLst/>
          </a:prstGeom>
          <a:noFill/>
        </p:spPr>
        <p:txBody>
          <a:bodyPr wrap="square" rtlCol="0">
            <a:spAutoFit/>
          </a:bodyPr>
          <a:lstStyle/>
          <a:p>
            <a:r>
              <a:rPr lang="en-GB" sz="8000" dirty="0">
                <a:solidFill>
                  <a:schemeClr val="bg1"/>
                </a:solidFill>
              </a:rPr>
              <a:t>submarine</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0891" y="2799559"/>
            <a:ext cx="2660842" cy="3428312"/>
          </a:xfrm>
          <a:prstGeom prst="rect">
            <a:avLst/>
          </a:prstGeom>
        </p:spPr>
      </p:pic>
      <p:sp>
        <p:nvSpPr>
          <p:cNvPr id="7" name="TextBox 6">
            <a:extLst>
              <a:ext uri="{FF2B5EF4-FFF2-40B4-BE49-F238E27FC236}">
                <a16:creationId xmlns:a16="http://schemas.microsoft.com/office/drawing/2014/main" id="{01F36ABB-FC55-DF34-FADE-749188ADD4A1}"/>
              </a:ext>
            </a:extLst>
          </p:cNvPr>
          <p:cNvSpPr txBox="1"/>
          <p:nvPr/>
        </p:nvSpPr>
        <p:spPr>
          <a:xfrm>
            <a:off x="5831067" y="5290543"/>
            <a:ext cx="5423647" cy="461665"/>
          </a:xfrm>
          <a:prstGeom prst="rect">
            <a:avLst/>
          </a:prstGeom>
          <a:noFill/>
        </p:spPr>
        <p:txBody>
          <a:bodyPr wrap="square" rtlCol="0">
            <a:spAutoFit/>
          </a:bodyPr>
          <a:lstStyle/>
          <a:p>
            <a:r>
              <a:rPr lang="en-GB" sz="2400" dirty="0">
                <a:solidFill>
                  <a:schemeClr val="bg1"/>
                </a:solidFill>
              </a:rPr>
              <a:t>(“mar” usually relates to the sea!)</a:t>
            </a:r>
          </a:p>
        </p:txBody>
      </p:sp>
    </p:spTree>
    <p:extLst>
      <p:ext uri="{BB962C8B-B14F-4D97-AF65-F5344CB8AC3E}">
        <p14:creationId xmlns:p14="http://schemas.microsoft.com/office/powerpoint/2010/main" val="2634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5570169A-EB3C-99C2-539B-EFD3B7CCA6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To go underwater or cover something with water. When you dive into a pool, you submerge yourself.</a:t>
            </a:r>
          </a:p>
        </p:txBody>
      </p:sp>
      <p:sp>
        <p:nvSpPr>
          <p:cNvPr id="2" name="TextBox 1">
            <a:extLst>
              <a:ext uri="{FF2B5EF4-FFF2-40B4-BE49-F238E27FC236}">
                <a16:creationId xmlns:a16="http://schemas.microsoft.com/office/drawing/2014/main" id="{871F52B6-B1E5-A1FF-1BD3-5FF6AF4DC0F8}"/>
              </a:ext>
            </a:extLst>
          </p:cNvPr>
          <p:cNvSpPr txBox="1"/>
          <p:nvPr/>
        </p:nvSpPr>
        <p:spPr>
          <a:xfrm>
            <a:off x="5802284" y="4087949"/>
            <a:ext cx="5092140" cy="1323439"/>
          </a:xfrm>
          <a:prstGeom prst="rect">
            <a:avLst/>
          </a:prstGeom>
          <a:noFill/>
        </p:spPr>
        <p:txBody>
          <a:bodyPr wrap="square" rtlCol="0">
            <a:spAutoFit/>
          </a:bodyPr>
          <a:lstStyle/>
          <a:p>
            <a:r>
              <a:rPr lang="en-GB" sz="8000" dirty="0">
                <a:solidFill>
                  <a:schemeClr val="bg1"/>
                </a:solidFill>
              </a:rPr>
              <a:t>submerge</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4568" y="2798946"/>
            <a:ext cx="4948285" cy="3901443"/>
          </a:xfrm>
          <a:prstGeom prst="rect">
            <a:avLst/>
          </a:prstGeom>
        </p:spPr>
      </p:pic>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E450E006-6316-74F1-345C-53C2B97D0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p>
            <a:pPr marL="0" indent="0" algn="ctr">
              <a:buNone/>
            </a:pPr>
            <a:r>
              <a:rPr lang="en-GB" sz="3600" dirty="0">
                <a:solidFill>
                  <a:schemeClr val="bg1"/>
                </a:solidFill>
              </a:rPr>
              <a:t>Thoughts or feelings that are in your mind but you’re not fully aware of them. It's like a hidden part of your brain that works even when you don't realise it.</a:t>
            </a:r>
          </a:p>
        </p:txBody>
      </p:sp>
      <p:sp>
        <p:nvSpPr>
          <p:cNvPr id="2" name="TextBox 1">
            <a:extLst>
              <a:ext uri="{FF2B5EF4-FFF2-40B4-BE49-F238E27FC236}">
                <a16:creationId xmlns:a16="http://schemas.microsoft.com/office/drawing/2014/main" id="{871F52B6-B1E5-A1FF-1BD3-5FF6AF4DC0F8}"/>
              </a:ext>
            </a:extLst>
          </p:cNvPr>
          <p:cNvSpPr txBox="1"/>
          <p:nvPr/>
        </p:nvSpPr>
        <p:spPr>
          <a:xfrm>
            <a:off x="4838743" y="4050225"/>
            <a:ext cx="6680903" cy="1323439"/>
          </a:xfrm>
          <a:prstGeom prst="rect">
            <a:avLst/>
          </a:prstGeom>
          <a:noFill/>
        </p:spPr>
        <p:txBody>
          <a:bodyPr wrap="square" rtlCol="0">
            <a:spAutoFit/>
          </a:bodyPr>
          <a:lstStyle/>
          <a:p>
            <a:r>
              <a:rPr lang="en-GB" sz="8000" dirty="0">
                <a:solidFill>
                  <a:schemeClr val="bg1"/>
                </a:solidFill>
              </a:rPr>
              <a:t>subconscious</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2354" y="2701369"/>
            <a:ext cx="3962754" cy="3697191"/>
          </a:xfrm>
          <a:prstGeom prst="rect">
            <a:avLst/>
          </a:prstGeom>
        </p:spPr>
      </p:pic>
    </p:spTree>
    <p:extLst>
      <p:ext uri="{BB962C8B-B14F-4D97-AF65-F5344CB8AC3E}">
        <p14:creationId xmlns:p14="http://schemas.microsoft.com/office/powerpoint/2010/main" val="28309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2048011D-6C74-EC52-52C3-5ABC853E17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3200" dirty="0">
                <a:solidFill>
                  <a:schemeClr val="bg1"/>
                </a:solidFill>
              </a:rPr>
              <a:t>The words shown at the bottom of a movie or TV show that translate or explain what people are saying. They help you understand if the characters are speaking another language or speaking quietly.</a:t>
            </a:r>
          </a:p>
        </p:txBody>
      </p:sp>
      <p:sp>
        <p:nvSpPr>
          <p:cNvPr id="2" name="TextBox 1">
            <a:extLst>
              <a:ext uri="{FF2B5EF4-FFF2-40B4-BE49-F238E27FC236}">
                <a16:creationId xmlns:a16="http://schemas.microsoft.com/office/drawing/2014/main" id="{871F52B6-B1E5-A1FF-1BD3-5FF6AF4DC0F8}"/>
              </a:ext>
            </a:extLst>
          </p:cNvPr>
          <p:cNvSpPr txBox="1"/>
          <p:nvPr/>
        </p:nvSpPr>
        <p:spPr>
          <a:xfrm>
            <a:off x="4574582" y="4064726"/>
            <a:ext cx="5285173" cy="1323439"/>
          </a:xfrm>
          <a:prstGeom prst="rect">
            <a:avLst/>
          </a:prstGeom>
          <a:noFill/>
        </p:spPr>
        <p:txBody>
          <a:bodyPr wrap="square" rtlCol="0">
            <a:spAutoFit/>
          </a:bodyPr>
          <a:lstStyle/>
          <a:p>
            <a:r>
              <a:rPr lang="en-GB" sz="8000" dirty="0">
                <a:solidFill>
                  <a:schemeClr val="bg1"/>
                </a:solidFill>
              </a:rPr>
              <a:t>subtitle</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80313" y="3429000"/>
            <a:ext cx="2493378" cy="3212545"/>
          </a:xfrm>
          <a:prstGeom prst="rect">
            <a:avLst/>
          </a:prstGeom>
        </p:spPr>
      </p:pic>
    </p:spTree>
    <p:extLst>
      <p:ext uri="{BB962C8B-B14F-4D97-AF65-F5344CB8AC3E}">
        <p14:creationId xmlns:p14="http://schemas.microsoft.com/office/powerpoint/2010/main" val="30205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FEE46DB-D139-CCE7-FF74-24AA955DED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large store where you can buy lots of different kinds of food and household items.</a:t>
            </a:r>
          </a:p>
        </p:txBody>
      </p:sp>
      <p:sp>
        <p:nvSpPr>
          <p:cNvPr id="2" name="TextBox 1">
            <a:extLst>
              <a:ext uri="{FF2B5EF4-FFF2-40B4-BE49-F238E27FC236}">
                <a16:creationId xmlns:a16="http://schemas.microsoft.com/office/drawing/2014/main" id="{871F52B6-B1E5-A1FF-1BD3-5FF6AF4DC0F8}"/>
              </a:ext>
            </a:extLst>
          </p:cNvPr>
          <p:cNvSpPr txBox="1"/>
          <p:nvPr/>
        </p:nvSpPr>
        <p:spPr>
          <a:xfrm>
            <a:off x="5208494" y="3881846"/>
            <a:ext cx="7044591" cy="1323439"/>
          </a:xfrm>
          <a:prstGeom prst="rect">
            <a:avLst/>
          </a:prstGeom>
          <a:noFill/>
        </p:spPr>
        <p:txBody>
          <a:bodyPr wrap="square" rtlCol="0">
            <a:spAutoFit/>
          </a:bodyPr>
          <a:lstStyle/>
          <a:p>
            <a:r>
              <a:rPr lang="en-GB" sz="8000" dirty="0">
                <a:solidFill>
                  <a:schemeClr val="bg1"/>
                </a:solidFill>
              </a:rPr>
              <a:t>supermarket</a:t>
            </a:r>
          </a:p>
        </p:txBody>
      </p:sp>
      <p:pic>
        <p:nvPicPr>
          <p:cNvPr id="6" name="Picture 5" descr="A picture containing toy, vector graphics&#10;&#10;Description automatically generated">
            <a:extLst>
              <a:ext uri="{FF2B5EF4-FFF2-40B4-BE49-F238E27FC236}">
                <a16:creationId xmlns:a16="http://schemas.microsoft.com/office/drawing/2014/main" id="{651EA1A5-6C72-8FAC-B410-7A3B3B886C5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30" y="2891225"/>
            <a:ext cx="5031143" cy="3966772"/>
          </a:xfrm>
          <a:prstGeom prst="rect">
            <a:avLst/>
          </a:prstGeom>
        </p:spPr>
      </p:pic>
    </p:spTree>
    <p:extLst>
      <p:ext uri="{BB962C8B-B14F-4D97-AF65-F5344CB8AC3E}">
        <p14:creationId xmlns:p14="http://schemas.microsoft.com/office/powerpoint/2010/main" val="63370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BCACCFCA-8B54-EAE9-1D87-378023F4A9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famous superhero character who has incredible strength, can fly, and helps protect people.</a:t>
            </a:r>
          </a:p>
        </p:txBody>
      </p:sp>
      <p:sp>
        <p:nvSpPr>
          <p:cNvPr id="5" name="TextBox 4">
            <a:extLst>
              <a:ext uri="{FF2B5EF4-FFF2-40B4-BE49-F238E27FC236}">
                <a16:creationId xmlns:a16="http://schemas.microsoft.com/office/drawing/2014/main" id="{A43770E1-C2E2-7310-4685-856705535BBF}"/>
              </a:ext>
            </a:extLst>
          </p:cNvPr>
          <p:cNvSpPr txBox="1"/>
          <p:nvPr/>
        </p:nvSpPr>
        <p:spPr>
          <a:xfrm>
            <a:off x="3709825" y="3529129"/>
            <a:ext cx="5694152" cy="1323439"/>
          </a:xfrm>
          <a:prstGeom prst="rect">
            <a:avLst/>
          </a:prstGeom>
          <a:noFill/>
        </p:spPr>
        <p:txBody>
          <a:bodyPr wrap="square" rtlCol="0">
            <a:spAutoFit/>
          </a:bodyPr>
          <a:lstStyle/>
          <a:p>
            <a:pPr algn="r"/>
            <a:r>
              <a:rPr lang="en-GB" sz="8000" dirty="0">
                <a:solidFill>
                  <a:schemeClr val="bg1"/>
                </a:solidFill>
              </a:rPr>
              <a:t>Superman</a:t>
            </a:r>
          </a:p>
        </p:txBody>
      </p:sp>
      <p:pic>
        <p:nvPicPr>
          <p:cNvPr id="6" name="Picture 5" descr="A picture containing wheel&#10;&#10;Description automatically generated">
            <a:extLst>
              <a:ext uri="{FF2B5EF4-FFF2-40B4-BE49-F238E27FC236}">
                <a16:creationId xmlns:a16="http://schemas.microsoft.com/office/drawing/2014/main" id="{8F4919DB-F3AD-1C3B-502B-CE3AB24260A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6717" y="2165128"/>
            <a:ext cx="4342450" cy="4051442"/>
          </a:xfrm>
          <a:prstGeom prst="rect">
            <a:avLst/>
          </a:prstGeom>
        </p:spPr>
      </p:pic>
    </p:spTree>
    <p:extLst>
      <p:ext uri="{BB962C8B-B14F-4D97-AF65-F5344CB8AC3E}">
        <p14:creationId xmlns:p14="http://schemas.microsoft.com/office/powerpoint/2010/main" val="148225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sz="4800"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pic>
        <p:nvPicPr>
          <p:cNvPr id="5" name="Picture 4" descr="A tattoo on a person's leg&#10;&#10;AI-generated content may be incorrect.">
            <a:extLst>
              <a:ext uri="{FF2B5EF4-FFF2-40B4-BE49-F238E27FC236}">
                <a16:creationId xmlns:a16="http://schemas.microsoft.com/office/drawing/2014/main" id="{3279E8A2-D5C4-F656-C174-398F80FE926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484604" y="2055813"/>
            <a:ext cx="5222789" cy="4437062"/>
          </a:xfrm>
          <a:prstGeom prst="rect">
            <a:avLst/>
          </a:prstGeom>
        </p:spPr>
      </p:pic>
    </p:spTree>
    <p:extLst>
      <p:ext uri="{BB962C8B-B14F-4D97-AF65-F5344CB8AC3E}">
        <p14:creationId xmlns:p14="http://schemas.microsoft.com/office/powerpoint/2010/main" val="2898746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F52BB16D-9991-34F4-2A92-4F986EE0C6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person who is very successful or has done something incredible. Everyone knows and admires them.</a:t>
            </a:r>
          </a:p>
          <a:p>
            <a:pPr marL="0" indent="0" algn="ctr">
              <a:buNone/>
            </a:pPr>
            <a:endParaRPr lang="en-GB" sz="4400" dirty="0">
              <a:solidFill>
                <a:schemeClr val="bg1"/>
              </a:solidFill>
            </a:endParaRPr>
          </a:p>
        </p:txBody>
      </p:sp>
      <p:sp>
        <p:nvSpPr>
          <p:cNvPr id="5" name="TextBox 4">
            <a:extLst>
              <a:ext uri="{FF2B5EF4-FFF2-40B4-BE49-F238E27FC236}">
                <a16:creationId xmlns:a16="http://schemas.microsoft.com/office/drawing/2014/main" id="{A43770E1-C2E2-7310-4685-856705535BBF}"/>
              </a:ext>
            </a:extLst>
          </p:cNvPr>
          <p:cNvSpPr txBox="1"/>
          <p:nvPr/>
        </p:nvSpPr>
        <p:spPr>
          <a:xfrm>
            <a:off x="3802002" y="3569425"/>
            <a:ext cx="5675484" cy="1323439"/>
          </a:xfrm>
          <a:prstGeom prst="rect">
            <a:avLst/>
          </a:prstGeom>
          <a:noFill/>
        </p:spPr>
        <p:txBody>
          <a:bodyPr wrap="square" rtlCol="0">
            <a:spAutoFit/>
          </a:bodyPr>
          <a:lstStyle/>
          <a:p>
            <a:pPr algn="r"/>
            <a:r>
              <a:rPr lang="en-GB" sz="8000" dirty="0">
                <a:solidFill>
                  <a:schemeClr val="bg1"/>
                </a:solidFill>
              </a:rPr>
              <a:t>superstar</a:t>
            </a:r>
          </a:p>
        </p:txBody>
      </p:sp>
      <p:pic>
        <p:nvPicPr>
          <p:cNvPr id="6" name="Picture 5" descr="A close-up of a toy&#10;&#10;Description automatically generated with medium confidence">
            <a:extLst>
              <a:ext uri="{FF2B5EF4-FFF2-40B4-BE49-F238E27FC236}">
                <a16:creationId xmlns:a16="http://schemas.microsoft.com/office/drawing/2014/main" id="{57BE9401-989E-F31E-8243-F4B48A7AF20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9689" y="3469260"/>
            <a:ext cx="2574606" cy="3317202"/>
          </a:xfrm>
          <a:prstGeom prst="rect">
            <a:avLst/>
          </a:prstGeom>
        </p:spPr>
      </p:pic>
    </p:spTree>
    <p:extLst>
      <p:ext uri="{BB962C8B-B14F-4D97-AF65-F5344CB8AC3E}">
        <p14:creationId xmlns:p14="http://schemas.microsoft.com/office/powerpoint/2010/main" val="220152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CBE69B46-7C44-C542-6578-62F386FAB8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is beyond the normal world that can’t be explained by science, like ghosts or magic.</a:t>
            </a: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202655" y="3624963"/>
            <a:ext cx="6396338" cy="1323439"/>
          </a:xfrm>
          <a:prstGeom prst="rect">
            <a:avLst/>
          </a:prstGeom>
          <a:noFill/>
        </p:spPr>
        <p:txBody>
          <a:bodyPr wrap="square" rtlCol="0">
            <a:spAutoFit/>
          </a:bodyPr>
          <a:lstStyle/>
          <a:p>
            <a:r>
              <a:rPr lang="en-GB" sz="8000" dirty="0">
                <a:solidFill>
                  <a:schemeClr val="bg1"/>
                </a:solidFill>
              </a:rPr>
              <a:t>supernatural</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166388"/>
            <a:ext cx="4948285" cy="3901443"/>
          </a:xfrm>
          <a:prstGeom prst="rect">
            <a:avLst/>
          </a:prstGeom>
        </p:spPr>
      </p:pic>
    </p:spTree>
    <p:extLst>
      <p:ext uri="{BB962C8B-B14F-4D97-AF65-F5344CB8AC3E}">
        <p14:creationId xmlns:p14="http://schemas.microsoft.com/office/powerpoint/2010/main" val="2768472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CB124FAE-0077-82F1-4572-7853DE363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character in a story who has special powers and uses them to help people and fight baddies. </a:t>
            </a:r>
          </a:p>
        </p:txBody>
      </p:sp>
      <p:sp>
        <p:nvSpPr>
          <p:cNvPr id="5" name="TextBox 4">
            <a:extLst>
              <a:ext uri="{FF2B5EF4-FFF2-40B4-BE49-F238E27FC236}">
                <a16:creationId xmlns:a16="http://schemas.microsoft.com/office/drawing/2014/main" id="{A43770E1-C2E2-7310-4685-856705535BBF}"/>
              </a:ext>
            </a:extLst>
          </p:cNvPr>
          <p:cNvSpPr txBox="1"/>
          <p:nvPr/>
        </p:nvSpPr>
        <p:spPr>
          <a:xfrm>
            <a:off x="3779521" y="3620717"/>
            <a:ext cx="6350923" cy="1323439"/>
          </a:xfrm>
          <a:prstGeom prst="rect">
            <a:avLst/>
          </a:prstGeom>
          <a:noFill/>
        </p:spPr>
        <p:txBody>
          <a:bodyPr wrap="square" rtlCol="0">
            <a:spAutoFit/>
          </a:bodyPr>
          <a:lstStyle/>
          <a:p>
            <a:pPr algn="r"/>
            <a:r>
              <a:rPr lang="en-GB" sz="8000" dirty="0">
                <a:solidFill>
                  <a:schemeClr val="bg1"/>
                </a:solidFill>
              </a:rPr>
              <a:t>superhero</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822" y="2384084"/>
            <a:ext cx="2946768" cy="3796707"/>
          </a:xfrm>
          <a:prstGeom prst="rect">
            <a:avLst/>
          </a:prstGeom>
        </p:spPr>
      </p:pic>
    </p:spTree>
    <p:extLst>
      <p:ext uri="{BB962C8B-B14F-4D97-AF65-F5344CB8AC3E}">
        <p14:creationId xmlns:p14="http://schemas.microsoft.com/office/powerpoint/2010/main" val="1887881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32906" y="2102255"/>
            <a:ext cx="10690167" cy="1200329"/>
          </a:xfrm>
          <a:prstGeom prst="rect">
            <a:avLst/>
          </a:prstGeom>
          <a:noFill/>
        </p:spPr>
        <p:txBody>
          <a:bodyPr wrap="square" rtlCol="0">
            <a:spAutoFit/>
          </a:bodyPr>
          <a:lstStyle/>
          <a:p>
            <a:pPr algn="ctr"/>
            <a:r>
              <a:rPr lang="en-GB" sz="3600" dirty="0">
                <a:solidFill>
                  <a:schemeClr val="bg1"/>
                </a:solidFill>
              </a:rPr>
              <a:t>Emile and Aimee embarked on a thrilling adventure in their sleek sudmarine.</a:t>
            </a:r>
          </a:p>
        </p:txBody>
      </p:sp>
      <p:sp>
        <p:nvSpPr>
          <p:cNvPr id="6" name="TextBox 5">
            <a:extLst>
              <a:ext uri="{FF2B5EF4-FFF2-40B4-BE49-F238E27FC236}">
                <a16:creationId xmlns:a16="http://schemas.microsoft.com/office/drawing/2014/main" id="{7ECFC0D5-35D4-7F58-976E-20655DD8F586}"/>
              </a:ext>
            </a:extLst>
          </p:cNvPr>
          <p:cNvSpPr txBox="1"/>
          <p:nvPr/>
        </p:nvSpPr>
        <p:spPr>
          <a:xfrm>
            <a:off x="435211" y="4429272"/>
            <a:ext cx="10690167" cy="1200329"/>
          </a:xfrm>
          <a:prstGeom prst="rect">
            <a:avLst/>
          </a:prstGeom>
          <a:noFill/>
        </p:spPr>
        <p:txBody>
          <a:bodyPr wrap="square" rtlCol="0">
            <a:spAutoFit/>
          </a:bodyPr>
          <a:lstStyle/>
          <a:p>
            <a:pPr algn="ctr"/>
            <a:r>
              <a:rPr lang="en-GB" sz="3600" dirty="0">
                <a:solidFill>
                  <a:schemeClr val="bg1"/>
                </a:solidFill>
              </a:rPr>
              <a:t>It was a colossal being, resembling a mix between a suparman and a suparstar.</a:t>
            </a:r>
          </a:p>
        </p:txBody>
      </p:sp>
      <p:sp>
        <p:nvSpPr>
          <p:cNvPr id="3" name="TextBox 2">
            <a:extLst>
              <a:ext uri="{FF2B5EF4-FFF2-40B4-BE49-F238E27FC236}">
                <a16:creationId xmlns:a16="http://schemas.microsoft.com/office/drawing/2014/main" id="{8B83D266-45A2-DC9A-CACE-B8EBD90060A9}"/>
              </a:ext>
            </a:extLst>
          </p:cNvPr>
          <p:cNvSpPr txBox="1"/>
          <p:nvPr/>
        </p:nvSpPr>
        <p:spPr>
          <a:xfrm>
            <a:off x="739832" y="2101098"/>
            <a:ext cx="10690167" cy="1200329"/>
          </a:xfrm>
          <a:prstGeom prst="rect">
            <a:avLst/>
          </a:prstGeom>
          <a:noFill/>
        </p:spPr>
        <p:txBody>
          <a:bodyPr wrap="square" rtlCol="0">
            <a:spAutoFit/>
          </a:bodyPr>
          <a:lstStyle/>
          <a:p>
            <a:pPr algn="ctr"/>
            <a:r>
              <a:rPr lang="en-GB" sz="3600" dirty="0">
                <a:solidFill>
                  <a:schemeClr val="bg1"/>
                </a:solidFill>
              </a:rPr>
              <a:t>Emile and Aimee embarked on a thrilling adventure in their sleek su</a:t>
            </a:r>
            <a:r>
              <a:rPr lang="en-GB" sz="3600" u="sng" dirty="0">
                <a:solidFill>
                  <a:srgbClr val="FF0000"/>
                </a:solidFill>
              </a:rPr>
              <a:t>b</a:t>
            </a:r>
            <a:r>
              <a:rPr lang="en-GB" sz="3600" dirty="0">
                <a:solidFill>
                  <a:schemeClr val="bg1"/>
                </a:solidFill>
              </a:rPr>
              <a:t>marine.</a:t>
            </a:r>
          </a:p>
        </p:txBody>
      </p:sp>
      <p:sp>
        <p:nvSpPr>
          <p:cNvPr id="5" name="TextBox 4">
            <a:extLst>
              <a:ext uri="{FF2B5EF4-FFF2-40B4-BE49-F238E27FC236}">
                <a16:creationId xmlns:a16="http://schemas.microsoft.com/office/drawing/2014/main" id="{5F1F55F9-FEFF-10A3-B5E7-22365558DF13}"/>
              </a:ext>
            </a:extLst>
          </p:cNvPr>
          <p:cNvSpPr txBox="1"/>
          <p:nvPr/>
        </p:nvSpPr>
        <p:spPr>
          <a:xfrm>
            <a:off x="425510" y="4433004"/>
            <a:ext cx="10690167" cy="1200329"/>
          </a:xfrm>
          <a:prstGeom prst="rect">
            <a:avLst/>
          </a:prstGeom>
          <a:noFill/>
        </p:spPr>
        <p:txBody>
          <a:bodyPr wrap="square" rtlCol="0">
            <a:spAutoFit/>
          </a:bodyPr>
          <a:lstStyle/>
          <a:p>
            <a:pPr algn="ctr"/>
            <a:r>
              <a:rPr lang="en-GB" sz="3600" dirty="0">
                <a:solidFill>
                  <a:schemeClr val="bg1"/>
                </a:solidFill>
              </a:rPr>
              <a:t>It was a colossal being, resembling a mix between a sup</a:t>
            </a:r>
            <a:r>
              <a:rPr lang="en-GB" sz="3600" u="sng" dirty="0">
                <a:solidFill>
                  <a:srgbClr val="FF0000"/>
                </a:solidFill>
              </a:rPr>
              <a:t>e</a:t>
            </a:r>
            <a:r>
              <a:rPr lang="en-GB" sz="3600" dirty="0">
                <a:solidFill>
                  <a:schemeClr val="bg1"/>
                </a:solidFill>
              </a:rPr>
              <a:t>rman and a sup</a:t>
            </a:r>
            <a:r>
              <a:rPr lang="en-GB" sz="3600" u="sng" dirty="0">
                <a:solidFill>
                  <a:srgbClr val="FF0000"/>
                </a:solidFill>
              </a:rPr>
              <a:t>e</a:t>
            </a:r>
            <a:r>
              <a:rPr lang="en-GB" sz="3600" dirty="0">
                <a:solidFill>
                  <a:schemeClr val="bg1"/>
                </a:solidFill>
              </a:rPr>
              <a:t>rstar.</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18" name="Content Placeholder 2">
            <a:extLst>
              <a:ext uri="{FF2B5EF4-FFF2-40B4-BE49-F238E27FC236}">
                <a16:creationId xmlns:a16="http://schemas.microsoft.com/office/drawing/2014/main" id="{0D4191BE-2A29-E91D-8DB4-00316562528A}"/>
              </a:ext>
            </a:extLst>
          </p:cNvPr>
          <p:cNvSpPr txBox="1">
            <a:spLocks/>
          </p:cNvSpPr>
          <p:nvPr/>
        </p:nvSpPr>
        <p:spPr>
          <a:xfrm>
            <a:off x="193306" y="918182"/>
            <a:ext cx="10147727" cy="5789976"/>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1400" b="1" dirty="0">
                <a:solidFill>
                  <a:schemeClr val="bg1"/>
                </a:solidFill>
              </a:rPr>
              <a:t>Mathedonia Daily News</a:t>
            </a:r>
          </a:p>
          <a:p>
            <a:pPr marL="0" indent="0" algn="ctr">
              <a:lnSpc>
                <a:spcPct val="120000"/>
              </a:lnSpc>
              <a:buFont typeface="Arial" panose="020B0604020202020204" pitchFamily="34" charset="0"/>
              <a:buNone/>
            </a:pPr>
            <a:r>
              <a:rPr lang="en-GB" sz="1400" u="sng" dirty="0">
                <a:solidFill>
                  <a:schemeClr val="bg1"/>
                </a:solidFill>
              </a:rPr>
              <a:t>Headline</a:t>
            </a:r>
            <a:r>
              <a:rPr lang="en-GB" sz="1400" dirty="0">
                <a:solidFill>
                  <a:schemeClr val="bg1"/>
                </a:solidFill>
              </a:rPr>
              <a:t>: </a:t>
            </a:r>
            <a:r>
              <a:rPr lang="en-GB" sz="1400" dirty="0">
                <a:solidFill>
                  <a:srgbClr val="FFFF00"/>
                </a:solidFill>
              </a:rPr>
              <a:t>__________</a:t>
            </a:r>
            <a:r>
              <a:rPr lang="en-GB" sz="1400" dirty="0">
                <a:solidFill>
                  <a:schemeClr val="bg1"/>
                </a:solidFill>
              </a:rPr>
              <a:t> Emile and Aimee Save Planet Mathedonia from Scrambler!</a:t>
            </a:r>
          </a:p>
          <a:p>
            <a:pPr marL="0" indent="0">
              <a:lnSpc>
                <a:spcPct val="120000"/>
              </a:lnSpc>
              <a:buFont typeface="Arial" panose="020B0604020202020204" pitchFamily="34" charset="0"/>
              <a:buNone/>
            </a:pPr>
            <a:r>
              <a:rPr lang="en-GB" sz="1400" u="sng" dirty="0">
                <a:solidFill>
                  <a:schemeClr val="bg1"/>
                </a:solidFill>
              </a:rPr>
              <a:t>Byline</a:t>
            </a:r>
            <a:r>
              <a:rPr lang="en-GB" sz="1400" dirty="0">
                <a:solidFill>
                  <a:schemeClr val="bg1"/>
                </a:solidFill>
              </a:rPr>
              <a:t>: Reporter Galaxa</a:t>
            </a:r>
          </a:p>
          <a:p>
            <a:pPr marL="0" indent="0">
              <a:lnSpc>
                <a:spcPct val="120000"/>
              </a:lnSpc>
              <a:buFont typeface="Arial" panose="020B0604020202020204" pitchFamily="34" charset="0"/>
              <a:buNone/>
            </a:pPr>
            <a:r>
              <a:rPr lang="en-GB" sz="1400" dirty="0">
                <a:solidFill>
                  <a:srgbClr val="FFFF00"/>
                </a:solidFill>
              </a:rPr>
              <a:t>__________</a:t>
            </a:r>
            <a:r>
              <a:rPr lang="en-GB" sz="1400" dirty="0">
                <a:solidFill>
                  <a:schemeClr val="bg1"/>
                </a:solidFill>
              </a:rPr>
              <a:t>: Underwater Adventure Unfolds as Scrambler's </a:t>
            </a:r>
            <a:r>
              <a:rPr lang="en-GB" sz="1400" dirty="0">
                <a:solidFill>
                  <a:srgbClr val="FFFF00"/>
                </a:solidFill>
              </a:rPr>
              <a:t>__________</a:t>
            </a:r>
            <a:r>
              <a:rPr lang="en-GB" sz="1400" dirty="0">
                <a:solidFill>
                  <a:schemeClr val="bg1"/>
                </a:solidFill>
              </a:rPr>
              <a:t> Scheme is Foiled.</a:t>
            </a:r>
          </a:p>
          <a:p>
            <a:pPr marL="0" indent="0">
              <a:lnSpc>
                <a:spcPct val="120000"/>
              </a:lnSpc>
              <a:buFont typeface="Arial" panose="020B0604020202020204" pitchFamily="34" charset="0"/>
              <a:buNone/>
            </a:pPr>
            <a:r>
              <a:rPr lang="en-GB" sz="1400" u="sng" dirty="0">
                <a:solidFill>
                  <a:schemeClr val="bg1"/>
                </a:solidFill>
              </a:rPr>
              <a:t>Introduction</a:t>
            </a:r>
            <a:r>
              <a:rPr lang="en-GB" sz="1400" dirty="0">
                <a:solidFill>
                  <a:schemeClr val="bg1"/>
                </a:solidFill>
              </a:rPr>
              <a:t>: </a:t>
            </a:r>
          </a:p>
          <a:p>
            <a:pPr marL="0" indent="0">
              <a:lnSpc>
                <a:spcPct val="120000"/>
              </a:lnSpc>
              <a:buFont typeface="Arial" panose="020B0604020202020204" pitchFamily="34" charset="0"/>
              <a:buNone/>
            </a:pPr>
            <a:r>
              <a:rPr lang="en-GB" sz="1400" dirty="0">
                <a:solidFill>
                  <a:schemeClr val="bg1"/>
                </a:solidFill>
              </a:rPr>
              <a:t>Yesterday, our beloved heroes Emile, the red and purple alien, and his robotic friend Aimee, successfully intercepted the baddie Scrambler's latest plot to wreak havoc on Planet Mathedonia. Scrambler had stolen a powerful </a:t>
            </a:r>
            <a:r>
              <a:rPr lang="en-GB" sz="1400" dirty="0">
                <a:solidFill>
                  <a:srgbClr val="FFFF00"/>
                </a:solidFill>
              </a:rPr>
              <a:t>__________</a:t>
            </a:r>
            <a:r>
              <a:rPr lang="en-GB" sz="1400" dirty="0">
                <a:solidFill>
                  <a:schemeClr val="bg1"/>
                </a:solidFill>
              </a:rPr>
              <a:t> artefact and hidden it in an underwater lair. </a:t>
            </a:r>
          </a:p>
          <a:p>
            <a:pPr marL="0" indent="0">
              <a:lnSpc>
                <a:spcPct val="120000"/>
              </a:lnSpc>
              <a:buFont typeface="Arial" panose="020B0604020202020204" pitchFamily="34" charset="0"/>
              <a:buNone/>
            </a:pPr>
            <a:endParaRPr lang="en-GB" sz="1400" dirty="0">
              <a:solidFill>
                <a:schemeClr val="bg1"/>
              </a:solidFill>
            </a:endParaRPr>
          </a:p>
          <a:p>
            <a:pPr marL="0" indent="0">
              <a:lnSpc>
                <a:spcPct val="120000"/>
              </a:lnSpc>
              <a:buFont typeface="Arial" panose="020B0604020202020204" pitchFamily="34" charset="0"/>
              <a:buNone/>
            </a:pPr>
            <a:endParaRPr lang="en-GB" sz="1400" u="sng" dirty="0">
              <a:solidFill>
                <a:schemeClr val="bg1"/>
              </a:solidFill>
            </a:endParaRPr>
          </a:p>
          <a:p>
            <a:pPr marL="0" indent="0">
              <a:lnSpc>
                <a:spcPct val="120000"/>
              </a:lnSpc>
              <a:buFont typeface="Arial" panose="020B0604020202020204" pitchFamily="34" charset="0"/>
              <a:buNone/>
            </a:pPr>
            <a:endParaRPr lang="en-GB" sz="1400" u="sng" dirty="0">
              <a:solidFill>
                <a:schemeClr val="bg1"/>
              </a:solidFill>
            </a:endParaRPr>
          </a:p>
          <a:p>
            <a:pPr marL="0" indent="0">
              <a:lnSpc>
                <a:spcPct val="120000"/>
              </a:lnSpc>
              <a:buFont typeface="Arial" panose="020B0604020202020204" pitchFamily="34" charset="0"/>
              <a:buNone/>
            </a:pPr>
            <a:endParaRPr lang="en-GB" sz="1400" u="sng" dirty="0">
              <a:solidFill>
                <a:schemeClr val="bg1"/>
              </a:solidFill>
            </a:endParaRPr>
          </a:p>
          <a:p>
            <a:pPr marL="0" indent="0">
              <a:lnSpc>
                <a:spcPct val="120000"/>
              </a:lnSpc>
              <a:buFont typeface="Arial" panose="020B0604020202020204" pitchFamily="34" charset="0"/>
              <a:buNone/>
            </a:pPr>
            <a:r>
              <a:rPr lang="en-GB" sz="1400" u="sng" dirty="0">
                <a:solidFill>
                  <a:schemeClr val="bg1"/>
                </a:solidFill>
              </a:rPr>
              <a:t>Main Story: </a:t>
            </a:r>
          </a:p>
          <a:p>
            <a:pPr marL="0" indent="0">
              <a:lnSpc>
                <a:spcPct val="120000"/>
              </a:lnSpc>
              <a:buFont typeface="Arial" panose="020B0604020202020204" pitchFamily="34" charset="0"/>
              <a:buNone/>
            </a:pPr>
            <a:r>
              <a:rPr lang="en-GB" sz="1400" dirty="0">
                <a:solidFill>
                  <a:schemeClr val="bg1"/>
                </a:solidFill>
              </a:rPr>
              <a:t>In a daring mission, Emile and Aimee boarded their trusty </a:t>
            </a:r>
            <a:r>
              <a:rPr lang="en-GB" sz="1400" dirty="0">
                <a:solidFill>
                  <a:srgbClr val="FFFF00"/>
                </a:solidFill>
              </a:rPr>
              <a:t>__________</a:t>
            </a:r>
            <a:r>
              <a:rPr lang="en-GB" sz="1400" dirty="0">
                <a:solidFill>
                  <a:schemeClr val="bg1"/>
                </a:solidFill>
              </a:rPr>
              <a:t> and prepared to </a:t>
            </a:r>
            <a:r>
              <a:rPr lang="en-GB" sz="1400" dirty="0">
                <a:solidFill>
                  <a:srgbClr val="FFFF00"/>
                </a:solidFill>
              </a:rPr>
              <a:t>__________</a:t>
            </a:r>
            <a:r>
              <a:rPr lang="en-GB" sz="1400" dirty="0">
                <a:solidFill>
                  <a:schemeClr val="bg1"/>
                </a:solidFill>
              </a:rPr>
              <a:t> into the depths of the Mathedonian ocean. Using their skills, they </a:t>
            </a:r>
            <a:r>
              <a:rPr lang="en-GB" sz="1400" dirty="0">
                <a:solidFill>
                  <a:srgbClr val="FFFF00"/>
                </a:solidFill>
              </a:rPr>
              <a:t>__________</a:t>
            </a:r>
            <a:r>
              <a:rPr lang="en-GB" sz="1400" dirty="0">
                <a:solidFill>
                  <a:schemeClr val="bg1"/>
                </a:solidFill>
              </a:rPr>
              <a:t> the tasks—Emile navigated while Aimee scanned for dangers. Inspired by their favourite </a:t>
            </a:r>
            <a:r>
              <a:rPr lang="en-GB" sz="1400" dirty="0">
                <a:solidFill>
                  <a:srgbClr val="FFFF00"/>
                </a:solidFill>
              </a:rPr>
              <a:t>__________</a:t>
            </a:r>
            <a:r>
              <a:rPr lang="en-GB" sz="1400" dirty="0">
                <a:solidFill>
                  <a:schemeClr val="bg1"/>
                </a:solidFill>
              </a:rPr>
              <a:t>, </a:t>
            </a:r>
            <a:r>
              <a:rPr lang="en-GB" sz="1400" dirty="0">
                <a:solidFill>
                  <a:srgbClr val="FFFF00"/>
                </a:solidFill>
              </a:rPr>
              <a:t>__________</a:t>
            </a:r>
            <a:r>
              <a:rPr lang="en-GB" sz="1400" dirty="0">
                <a:solidFill>
                  <a:schemeClr val="bg1"/>
                </a:solidFill>
              </a:rPr>
              <a:t>, Emile wore a cape for courage. They journeyed past schools of colourful fish and coral reefs, feeling like they were on an exciting treasure hunt. The adventure reminded Emile of a shopping trip to the </a:t>
            </a:r>
            <a:r>
              <a:rPr lang="en-GB" sz="1400" dirty="0">
                <a:solidFill>
                  <a:srgbClr val="FFFF00"/>
                </a:solidFill>
              </a:rPr>
              <a:t>__________</a:t>
            </a:r>
            <a:r>
              <a:rPr lang="en-GB" sz="1400" dirty="0">
                <a:solidFill>
                  <a:schemeClr val="bg1"/>
                </a:solidFill>
              </a:rPr>
              <a:t>, where each aisle held a new discovery.</a:t>
            </a:r>
          </a:p>
          <a:p>
            <a:pPr marL="0" indent="0">
              <a:lnSpc>
                <a:spcPct val="120000"/>
              </a:lnSpc>
              <a:buFont typeface="Arial" panose="020B0604020202020204" pitchFamily="34" charset="0"/>
              <a:buNone/>
            </a:pPr>
            <a:r>
              <a:rPr lang="en-GB" sz="1400" dirty="0">
                <a:solidFill>
                  <a:schemeClr val="bg1"/>
                </a:solidFill>
              </a:rPr>
              <a:t>With Emile’s </a:t>
            </a:r>
            <a:r>
              <a:rPr lang="en-GB" sz="1400" dirty="0">
                <a:solidFill>
                  <a:srgbClr val="FFFF00"/>
                </a:solidFill>
              </a:rPr>
              <a:t>__________</a:t>
            </a:r>
            <a:r>
              <a:rPr lang="en-GB" sz="1400" dirty="0">
                <a:solidFill>
                  <a:schemeClr val="bg1"/>
                </a:solidFill>
              </a:rPr>
              <a:t> recalling </a:t>
            </a:r>
            <a:r>
              <a:rPr lang="en-GB" sz="1400" dirty="0">
                <a:solidFill>
                  <a:srgbClr val="FFFF00"/>
                </a:solidFill>
              </a:rPr>
              <a:t>__________</a:t>
            </a:r>
            <a:r>
              <a:rPr lang="en-GB" sz="1400" dirty="0">
                <a:solidFill>
                  <a:schemeClr val="bg1"/>
                </a:solidFill>
              </a:rPr>
              <a:t>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400" u="sng" dirty="0">
                <a:solidFill>
                  <a:schemeClr val="bg1"/>
                </a:solidFill>
              </a:rPr>
              <a:t>Conclusion</a:t>
            </a:r>
            <a:r>
              <a:rPr lang="en-GB" sz="1400" dirty="0">
                <a:solidFill>
                  <a:schemeClr val="bg1"/>
                </a:solidFill>
              </a:rPr>
              <a:t>: The citizens of Planet Mathedonia celebrate Emile and Aimee, our </a:t>
            </a:r>
            <a:r>
              <a:rPr lang="en-GB" sz="1400" dirty="0">
                <a:solidFill>
                  <a:srgbClr val="FFFF00"/>
                </a:solidFill>
              </a:rPr>
              <a:t>__________</a:t>
            </a:r>
            <a:r>
              <a:rPr lang="en-GB" sz="1400" dirty="0">
                <a:solidFill>
                  <a:schemeClr val="bg1"/>
                </a:solidFill>
              </a:rPr>
              <a:t>, for their bravery and quick thinking. Once again, they’ve proven that teamwork and courage can overcome any challenge.</a:t>
            </a:r>
          </a:p>
        </p:txBody>
      </p:sp>
      <p:sp>
        <p:nvSpPr>
          <p:cNvPr id="2" name="Title 1">
            <a:extLst>
              <a:ext uri="{FF2B5EF4-FFF2-40B4-BE49-F238E27FC236}">
                <a16:creationId xmlns:a16="http://schemas.microsoft.com/office/drawing/2014/main" id="{26CC7E03-1531-965E-72A4-F78D03414463}"/>
              </a:ext>
            </a:extLst>
          </p:cNvPr>
          <p:cNvSpPr txBox="1">
            <a:spLocks/>
          </p:cNvSpPr>
          <p:nvPr/>
        </p:nvSpPr>
        <p:spPr>
          <a:xfrm>
            <a:off x="3666820" y="149842"/>
            <a:ext cx="4706215" cy="618498"/>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a:ea typeface="Andika"/>
                <a:cs typeface="Andika"/>
              </a:rPr>
              <a:t>Fill in the gaps.</a:t>
            </a: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4" name="Content Placeholder 2">
            <a:extLst>
              <a:ext uri="{FF2B5EF4-FFF2-40B4-BE49-F238E27FC236}">
                <a16:creationId xmlns:a16="http://schemas.microsoft.com/office/drawing/2014/main" id="{5248BF6F-E525-CB0C-95B9-7CA2F672D78E}"/>
              </a:ext>
            </a:extLst>
          </p:cNvPr>
          <p:cNvSpPr txBox="1">
            <a:spLocks/>
          </p:cNvSpPr>
          <p:nvPr/>
        </p:nvSpPr>
        <p:spPr>
          <a:xfrm>
            <a:off x="10748053" y="5812236"/>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Supernatural</a:t>
            </a:r>
          </a:p>
        </p:txBody>
      </p:sp>
      <p:sp>
        <p:nvSpPr>
          <p:cNvPr id="5" name="Content Placeholder 2">
            <a:extLst>
              <a:ext uri="{FF2B5EF4-FFF2-40B4-BE49-F238E27FC236}">
                <a16:creationId xmlns:a16="http://schemas.microsoft.com/office/drawing/2014/main" id="{9F8CE3DC-FBF1-1F44-8C98-C454E9F527FA}"/>
              </a:ext>
            </a:extLst>
          </p:cNvPr>
          <p:cNvSpPr txBox="1">
            <a:spLocks/>
          </p:cNvSpPr>
          <p:nvPr/>
        </p:nvSpPr>
        <p:spPr>
          <a:xfrm>
            <a:off x="10748053" y="4914103"/>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subdivided</a:t>
            </a:r>
          </a:p>
        </p:txBody>
      </p:sp>
      <p:sp>
        <p:nvSpPr>
          <p:cNvPr id="6" name="Content Placeholder 2">
            <a:extLst>
              <a:ext uri="{FF2B5EF4-FFF2-40B4-BE49-F238E27FC236}">
                <a16:creationId xmlns:a16="http://schemas.microsoft.com/office/drawing/2014/main" id="{4DCBC97A-F328-F19B-C5CC-081160574080}"/>
              </a:ext>
            </a:extLst>
          </p:cNvPr>
          <p:cNvSpPr txBox="1">
            <a:spLocks/>
          </p:cNvSpPr>
          <p:nvPr/>
        </p:nvSpPr>
        <p:spPr>
          <a:xfrm>
            <a:off x="10748053" y="4015969"/>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Superman</a:t>
            </a:r>
          </a:p>
        </p:txBody>
      </p:sp>
      <p:sp>
        <p:nvSpPr>
          <p:cNvPr id="8" name="Content Placeholder 2">
            <a:extLst>
              <a:ext uri="{FF2B5EF4-FFF2-40B4-BE49-F238E27FC236}">
                <a16:creationId xmlns:a16="http://schemas.microsoft.com/office/drawing/2014/main" id="{F5191147-233B-34E8-1C62-B33E503D5EF8}"/>
              </a:ext>
            </a:extLst>
          </p:cNvPr>
          <p:cNvSpPr txBox="1">
            <a:spLocks/>
          </p:cNvSpPr>
          <p:nvPr/>
        </p:nvSpPr>
        <p:spPr>
          <a:xfrm>
            <a:off x="10748053" y="3117835"/>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submerge</a:t>
            </a:r>
          </a:p>
        </p:txBody>
      </p:sp>
      <p:sp>
        <p:nvSpPr>
          <p:cNvPr id="9" name="Content Placeholder 2">
            <a:extLst>
              <a:ext uri="{FF2B5EF4-FFF2-40B4-BE49-F238E27FC236}">
                <a16:creationId xmlns:a16="http://schemas.microsoft.com/office/drawing/2014/main" id="{4B97CCA5-596C-9C0B-2666-4342EA097E6D}"/>
              </a:ext>
            </a:extLst>
          </p:cNvPr>
          <p:cNvSpPr txBox="1">
            <a:spLocks/>
          </p:cNvSpPr>
          <p:nvPr/>
        </p:nvSpPr>
        <p:spPr>
          <a:xfrm>
            <a:off x="10748053" y="3566902"/>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subconscious</a:t>
            </a:r>
          </a:p>
        </p:txBody>
      </p:sp>
      <p:sp>
        <p:nvSpPr>
          <p:cNvPr id="10" name="Content Placeholder 2">
            <a:extLst>
              <a:ext uri="{FF2B5EF4-FFF2-40B4-BE49-F238E27FC236}">
                <a16:creationId xmlns:a16="http://schemas.microsoft.com/office/drawing/2014/main" id="{081D47A7-CA2B-B872-699C-5A33AB231615}"/>
              </a:ext>
            </a:extLst>
          </p:cNvPr>
          <p:cNvSpPr txBox="1">
            <a:spLocks/>
          </p:cNvSpPr>
          <p:nvPr/>
        </p:nvSpPr>
        <p:spPr>
          <a:xfrm>
            <a:off x="10748053" y="1770634"/>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submarine</a:t>
            </a:r>
          </a:p>
        </p:txBody>
      </p:sp>
      <p:sp>
        <p:nvSpPr>
          <p:cNvPr id="11" name="Content Placeholder 2">
            <a:extLst>
              <a:ext uri="{FF2B5EF4-FFF2-40B4-BE49-F238E27FC236}">
                <a16:creationId xmlns:a16="http://schemas.microsoft.com/office/drawing/2014/main" id="{88FB3A86-D7B0-8ED9-FFE8-DC3A61BF9CCC}"/>
              </a:ext>
            </a:extLst>
          </p:cNvPr>
          <p:cNvSpPr txBox="1">
            <a:spLocks/>
          </p:cNvSpPr>
          <p:nvPr/>
        </p:nvSpPr>
        <p:spPr>
          <a:xfrm>
            <a:off x="10748053" y="1321567"/>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Superheroes</a:t>
            </a:r>
          </a:p>
        </p:txBody>
      </p:sp>
      <p:sp>
        <p:nvSpPr>
          <p:cNvPr id="13" name="Content Placeholder 2">
            <a:extLst>
              <a:ext uri="{FF2B5EF4-FFF2-40B4-BE49-F238E27FC236}">
                <a16:creationId xmlns:a16="http://schemas.microsoft.com/office/drawing/2014/main" id="{45C65EB9-CAC2-EB40-A36D-594BDA845724}"/>
              </a:ext>
            </a:extLst>
          </p:cNvPr>
          <p:cNvSpPr txBox="1">
            <a:spLocks/>
          </p:cNvSpPr>
          <p:nvPr/>
        </p:nvSpPr>
        <p:spPr>
          <a:xfrm>
            <a:off x="10748053" y="6261298"/>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supermarket</a:t>
            </a:r>
          </a:p>
        </p:txBody>
      </p:sp>
      <p:sp>
        <p:nvSpPr>
          <p:cNvPr id="14" name="Content Placeholder 2">
            <a:extLst>
              <a:ext uri="{FF2B5EF4-FFF2-40B4-BE49-F238E27FC236}">
                <a16:creationId xmlns:a16="http://schemas.microsoft.com/office/drawing/2014/main" id="{08DCECC1-F4C4-53E4-363F-EE6BF1EED07C}"/>
              </a:ext>
            </a:extLst>
          </p:cNvPr>
          <p:cNvSpPr txBox="1">
            <a:spLocks/>
          </p:cNvSpPr>
          <p:nvPr/>
        </p:nvSpPr>
        <p:spPr>
          <a:xfrm>
            <a:off x="10748053" y="5363170"/>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superstars</a:t>
            </a:r>
          </a:p>
        </p:txBody>
      </p:sp>
      <p:sp>
        <p:nvSpPr>
          <p:cNvPr id="15" name="Content Placeholder 2">
            <a:extLst>
              <a:ext uri="{FF2B5EF4-FFF2-40B4-BE49-F238E27FC236}">
                <a16:creationId xmlns:a16="http://schemas.microsoft.com/office/drawing/2014/main" id="{42D8AD47-B8CE-E189-8267-7E9BDB4DC61B}"/>
              </a:ext>
            </a:extLst>
          </p:cNvPr>
          <p:cNvSpPr txBox="1">
            <a:spLocks/>
          </p:cNvSpPr>
          <p:nvPr/>
        </p:nvSpPr>
        <p:spPr>
          <a:xfrm>
            <a:off x="10748053" y="4465036"/>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superhero</a:t>
            </a:r>
          </a:p>
        </p:txBody>
      </p:sp>
      <p:sp>
        <p:nvSpPr>
          <p:cNvPr id="12" name="supermarket">
            <a:extLst>
              <a:ext uri="{FF2B5EF4-FFF2-40B4-BE49-F238E27FC236}">
                <a16:creationId xmlns:a16="http://schemas.microsoft.com/office/drawing/2014/main" id="{5F9C71F3-2D17-4DB5-AA88-38C89D89ECDE}"/>
              </a:ext>
            </a:extLst>
          </p:cNvPr>
          <p:cNvSpPr txBox="1"/>
          <p:nvPr/>
        </p:nvSpPr>
        <p:spPr>
          <a:xfrm>
            <a:off x="5564736" y="3754126"/>
            <a:ext cx="1489917" cy="369332"/>
          </a:xfrm>
          <a:prstGeom prst="rect">
            <a:avLst/>
          </a:prstGeom>
          <a:noFill/>
        </p:spPr>
        <p:txBody>
          <a:bodyPr wrap="square" rtlCol="0">
            <a:spAutoFit/>
          </a:bodyPr>
          <a:lstStyle/>
          <a:p>
            <a:r>
              <a:rPr lang="en-GB" dirty="0">
                <a:solidFill>
                  <a:srgbClr val="FFFF00"/>
                </a:solidFill>
              </a:rPr>
              <a:t>______</a:t>
            </a:r>
          </a:p>
        </p:txBody>
      </p:sp>
      <p:sp>
        <p:nvSpPr>
          <p:cNvPr id="20" name="superhero 2">
            <a:extLst>
              <a:ext uri="{FF2B5EF4-FFF2-40B4-BE49-F238E27FC236}">
                <a16:creationId xmlns:a16="http://schemas.microsoft.com/office/drawing/2014/main" id="{B29DA09A-F8EE-A17D-47A4-701696D092A1}"/>
              </a:ext>
            </a:extLst>
          </p:cNvPr>
          <p:cNvSpPr txBox="1"/>
          <p:nvPr/>
        </p:nvSpPr>
        <p:spPr>
          <a:xfrm>
            <a:off x="8214775" y="4139500"/>
            <a:ext cx="1321136" cy="369332"/>
          </a:xfrm>
          <a:prstGeom prst="rect">
            <a:avLst/>
          </a:prstGeom>
          <a:noFill/>
        </p:spPr>
        <p:txBody>
          <a:bodyPr wrap="square" rtlCol="0">
            <a:spAutoFit/>
          </a:bodyPr>
          <a:lstStyle/>
          <a:p>
            <a:r>
              <a:rPr lang="en-GB" dirty="0">
                <a:solidFill>
                  <a:srgbClr val="FFFF00"/>
                </a:solidFill>
              </a:rPr>
              <a:t>______</a:t>
            </a:r>
          </a:p>
        </p:txBody>
      </p:sp>
      <p:sp>
        <p:nvSpPr>
          <p:cNvPr id="21" name="superman">
            <a:extLst>
              <a:ext uri="{FF2B5EF4-FFF2-40B4-BE49-F238E27FC236}">
                <a16:creationId xmlns:a16="http://schemas.microsoft.com/office/drawing/2014/main" id="{B622B31C-4CC3-604E-5177-0A65D4498F8E}"/>
              </a:ext>
            </a:extLst>
          </p:cNvPr>
          <p:cNvSpPr txBox="1"/>
          <p:nvPr/>
        </p:nvSpPr>
        <p:spPr>
          <a:xfrm>
            <a:off x="6523139" y="2743689"/>
            <a:ext cx="1321136" cy="369332"/>
          </a:xfrm>
          <a:prstGeom prst="rect">
            <a:avLst/>
          </a:prstGeom>
          <a:noFill/>
        </p:spPr>
        <p:txBody>
          <a:bodyPr wrap="square" rtlCol="0">
            <a:spAutoFit/>
          </a:bodyPr>
          <a:lstStyle/>
          <a:p>
            <a:r>
              <a:rPr lang="en-GB" dirty="0">
                <a:solidFill>
                  <a:srgbClr val="FFFF00"/>
                </a:solidFill>
              </a:rPr>
              <a:t>______</a:t>
            </a:r>
          </a:p>
        </p:txBody>
      </p:sp>
      <p:sp>
        <p:nvSpPr>
          <p:cNvPr id="23" name="subconscious">
            <a:extLst>
              <a:ext uri="{FF2B5EF4-FFF2-40B4-BE49-F238E27FC236}">
                <a16:creationId xmlns:a16="http://schemas.microsoft.com/office/drawing/2014/main" id="{E65FAACC-F1F1-09DD-D7AE-075F9613B80D}"/>
              </a:ext>
            </a:extLst>
          </p:cNvPr>
          <p:cNvSpPr txBox="1"/>
          <p:nvPr/>
        </p:nvSpPr>
        <p:spPr>
          <a:xfrm>
            <a:off x="6325737" y="4133681"/>
            <a:ext cx="1116000" cy="369332"/>
          </a:xfrm>
          <a:prstGeom prst="rect">
            <a:avLst/>
          </a:prstGeom>
          <a:noFill/>
        </p:spPr>
        <p:txBody>
          <a:bodyPr wrap="square" rtlCol="0">
            <a:spAutoFit/>
          </a:bodyPr>
          <a:lstStyle/>
          <a:p>
            <a:r>
              <a:rPr lang="en-GB" dirty="0">
                <a:solidFill>
                  <a:srgbClr val="FFFF00"/>
                </a:solidFill>
              </a:rPr>
              <a:t>______</a:t>
            </a:r>
          </a:p>
        </p:txBody>
      </p:sp>
      <p:sp>
        <p:nvSpPr>
          <p:cNvPr id="24" name="superhero">
            <a:extLst>
              <a:ext uri="{FF2B5EF4-FFF2-40B4-BE49-F238E27FC236}">
                <a16:creationId xmlns:a16="http://schemas.microsoft.com/office/drawing/2014/main" id="{3125B810-90F0-0EED-F79B-F69380315079}"/>
              </a:ext>
            </a:extLst>
          </p:cNvPr>
          <p:cNvSpPr txBox="1"/>
          <p:nvPr/>
        </p:nvSpPr>
        <p:spPr>
          <a:xfrm>
            <a:off x="5204690" y="2749449"/>
            <a:ext cx="1137089" cy="369332"/>
          </a:xfrm>
          <a:prstGeom prst="rect">
            <a:avLst/>
          </a:prstGeom>
          <a:noFill/>
        </p:spPr>
        <p:txBody>
          <a:bodyPr wrap="square" rtlCol="0">
            <a:spAutoFit/>
          </a:bodyPr>
          <a:lstStyle/>
          <a:p>
            <a:r>
              <a:rPr lang="en-GB" dirty="0">
                <a:solidFill>
                  <a:srgbClr val="FFFF00"/>
                </a:solidFill>
              </a:rPr>
              <a:t>______</a:t>
            </a:r>
          </a:p>
        </p:txBody>
      </p:sp>
      <p:sp>
        <p:nvSpPr>
          <p:cNvPr id="25" name="Superheroes">
            <a:extLst>
              <a:ext uri="{FF2B5EF4-FFF2-40B4-BE49-F238E27FC236}">
                <a16:creationId xmlns:a16="http://schemas.microsoft.com/office/drawing/2014/main" id="{74D3937A-2195-21EE-864F-22124230BCC8}"/>
              </a:ext>
            </a:extLst>
          </p:cNvPr>
          <p:cNvSpPr txBox="1"/>
          <p:nvPr/>
        </p:nvSpPr>
        <p:spPr>
          <a:xfrm>
            <a:off x="1481961" y="1456358"/>
            <a:ext cx="1439551" cy="369332"/>
          </a:xfrm>
          <a:prstGeom prst="rect">
            <a:avLst/>
          </a:prstGeom>
          <a:noFill/>
        </p:spPr>
        <p:txBody>
          <a:bodyPr wrap="square" rtlCol="0">
            <a:spAutoFit/>
          </a:bodyPr>
          <a:lstStyle/>
          <a:p>
            <a:r>
              <a:rPr lang="en-GB" dirty="0">
                <a:solidFill>
                  <a:srgbClr val="FFFF00"/>
                </a:solidFill>
              </a:rPr>
              <a:t>_______</a:t>
            </a:r>
          </a:p>
        </p:txBody>
      </p:sp>
      <p:sp>
        <p:nvSpPr>
          <p:cNvPr id="26" name="supernatural 2">
            <a:extLst>
              <a:ext uri="{FF2B5EF4-FFF2-40B4-BE49-F238E27FC236}">
                <a16:creationId xmlns:a16="http://schemas.microsoft.com/office/drawing/2014/main" id="{E88B6775-737C-32C4-4A57-75706BF0A206}"/>
              </a:ext>
            </a:extLst>
          </p:cNvPr>
          <p:cNvSpPr txBox="1"/>
          <p:nvPr/>
        </p:nvSpPr>
        <p:spPr>
          <a:xfrm>
            <a:off x="1216380" y="4524631"/>
            <a:ext cx="1321136" cy="369332"/>
          </a:xfrm>
          <a:prstGeom prst="rect">
            <a:avLst/>
          </a:prstGeom>
          <a:noFill/>
        </p:spPr>
        <p:txBody>
          <a:bodyPr wrap="square" rtlCol="0">
            <a:spAutoFit/>
          </a:bodyPr>
          <a:lstStyle/>
          <a:p>
            <a:r>
              <a:rPr lang="en-GB" dirty="0">
                <a:solidFill>
                  <a:srgbClr val="FFFF00"/>
                </a:solidFill>
              </a:rPr>
              <a:t>______</a:t>
            </a:r>
          </a:p>
        </p:txBody>
      </p:sp>
      <p:sp>
        <p:nvSpPr>
          <p:cNvPr id="27" name="subdivided">
            <a:extLst>
              <a:ext uri="{FF2B5EF4-FFF2-40B4-BE49-F238E27FC236}">
                <a16:creationId xmlns:a16="http://schemas.microsoft.com/office/drawing/2014/main" id="{5328C831-F23E-880D-BB76-224760868726}"/>
              </a:ext>
            </a:extLst>
          </p:cNvPr>
          <p:cNvSpPr txBox="1"/>
          <p:nvPr/>
        </p:nvSpPr>
        <p:spPr>
          <a:xfrm>
            <a:off x="5220732" y="2239944"/>
            <a:ext cx="1137089" cy="369332"/>
          </a:xfrm>
          <a:prstGeom prst="rect">
            <a:avLst/>
          </a:prstGeom>
          <a:noFill/>
        </p:spPr>
        <p:txBody>
          <a:bodyPr wrap="square" rtlCol="0">
            <a:spAutoFit/>
          </a:bodyPr>
          <a:lstStyle/>
          <a:p>
            <a:r>
              <a:rPr lang="en-GB" dirty="0">
                <a:solidFill>
                  <a:srgbClr val="FFFF00"/>
                </a:solidFill>
              </a:rPr>
              <a:t>______</a:t>
            </a:r>
          </a:p>
        </p:txBody>
      </p:sp>
      <p:sp>
        <p:nvSpPr>
          <p:cNvPr id="28" name="subheading">
            <a:extLst>
              <a:ext uri="{FF2B5EF4-FFF2-40B4-BE49-F238E27FC236}">
                <a16:creationId xmlns:a16="http://schemas.microsoft.com/office/drawing/2014/main" id="{E1F4ED57-A9E8-388F-5475-7C7D5C9A608A}"/>
              </a:ext>
            </a:extLst>
          </p:cNvPr>
          <p:cNvSpPr txBox="1"/>
          <p:nvPr/>
        </p:nvSpPr>
        <p:spPr>
          <a:xfrm>
            <a:off x="442792" y="2484102"/>
            <a:ext cx="1321136" cy="369332"/>
          </a:xfrm>
          <a:prstGeom prst="rect">
            <a:avLst/>
          </a:prstGeom>
          <a:noFill/>
        </p:spPr>
        <p:txBody>
          <a:bodyPr wrap="square" rtlCol="0">
            <a:spAutoFit/>
          </a:bodyPr>
          <a:lstStyle/>
          <a:p>
            <a:r>
              <a:rPr lang="en-GB" dirty="0">
                <a:solidFill>
                  <a:srgbClr val="FFFF00"/>
                </a:solidFill>
              </a:rPr>
              <a:t>______</a:t>
            </a:r>
          </a:p>
        </p:txBody>
      </p:sp>
      <p:sp>
        <p:nvSpPr>
          <p:cNvPr id="29" name="submarine">
            <a:extLst>
              <a:ext uri="{FF2B5EF4-FFF2-40B4-BE49-F238E27FC236}">
                <a16:creationId xmlns:a16="http://schemas.microsoft.com/office/drawing/2014/main" id="{CED0BEA1-607D-5B36-4AB5-125ADFCDAC2E}"/>
              </a:ext>
            </a:extLst>
          </p:cNvPr>
          <p:cNvSpPr txBox="1"/>
          <p:nvPr/>
        </p:nvSpPr>
        <p:spPr>
          <a:xfrm>
            <a:off x="5204690" y="1715179"/>
            <a:ext cx="1321136" cy="369332"/>
          </a:xfrm>
          <a:prstGeom prst="rect">
            <a:avLst/>
          </a:prstGeom>
          <a:noFill/>
        </p:spPr>
        <p:txBody>
          <a:bodyPr wrap="square" rtlCol="0">
            <a:spAutoFit/>
          </a:bodyPr>
          <a:lstStyle/>
          <a:p>
            <a:r>
              <a:rPr lang="en-GB" dirty="0">
                <a:solidFill>
                  <a:srgbClr val="FFFF00"/>
                </a:solidFill>
              </a:rPr>
              <a:t>______</a:t>
            </a:r>
          </a:p>
        </p:txBody>
      </p:sp>
      <p:sp>
        <p:nvSpPr>
          <p:cNvPr id="30" name="submerge">
            <a:extLst>
              <a:ext uri="{FF2B5EF4-FFF2-40B4-BE49-F238E27FC236}">
                <a16:creationId xmlns:a16="http://schemas.microsoft.com/office/drawing/2014/main" id="{0F5F7484-0DDC-DD16-AB4A-5648DA3365B0}"/>
              </a:ext>
            </a:extLst>
          </p:cNvPr>
          <p:cNvSpPr txBox="1"/>
          <p:nvPr/>
        </p:nvSpPr>
        <p:spPr>
          <a:xfrm>
            <a:off x="7804490" y="1717534"/>
            <a:ext cx="1137089" cy="369332"/>
          </a:xfrm>
          <a:prstGeom prst="rect">
            <a:avLst/>
          </a:prstGeom>
          <a:noFill/>
        </p:spPr>
        <p:txBody>
          <a:bodyPr wrap="square" rtlCol="0">
            <a:spAutoFit/>
          </a:bodyPr>
          <a:lstStyle/>
          <a:p>
            <a:r>
              <a:rPr lang="en-GB" dirty="0">
                <a:solidFill>
                  <a:srgbClr val="FFFF00"/>
                </a:solidFill>
              </a:rPr>
              <a:t>______</a:t>
            </a:r>
          </a:p>
        </p:txBody>
      </p:sp>
      <p:sp>
        <p:nvSpPr>
          <p:cNvPr id="31" name="supernatural 1">
            <a:extLst>
              <a:ext uri="{FF2B5EF4-FFF2-40B4-BE49-F238E27FC236}">
                <a16:creationId xmlns:a16="http://schemas.microsoft.com/office/drawing/2014/main" id="{43AFEFCD-1A03-BD1B-4104-AEF5024022B6}"/>
              </a:ext>
            </a:extLst>
          </p:cNvPr>
          <p:cNvSpPr txBox="1"/>
          <p:nvPr/>
        </p:nvSpPr>
        <p:spPr>
          <a:xfrm>
            <a:off x="1481961" y="2743689"/>
            <a:ext cx="1321136" cy="369332"/>
          </a:xfrm>
          <a:prstGeom prst="rect">
            <a:avLst/>
          </a:prstGeom>
          <a:noFill/>
        </p:spPr>
        <p:txBody>
          <a:bodyPr wrap="square" rtlCol="0">
            <a:spAutoFit/>
          </a:bodyPr>
          <a:lstStyle/>
          <a:p>
            <a:r>
              <a:rPr lang="en-GB" dirty="0">
                <a:solidFill>
                  <a:srgbClr val="FFFF00"/>
                </a:solidFill>
              </a:rPr>
              <a:t>______</a:t>
            </a:r>
          </a:p>
        </p:txBody>
      </p:sp>
      <p:sp>
        <p:nvSpPr>
          <p:cNvPr id="33" name="Content Placeholder 2">
            <a:extLst>
              <a:ext uri="{FF2B5EF4-FFF2-40B4-BE49-F238E27FC236}">
                <a16:creationId xmlns:a16="http://schemas.microsoft.com/office/drawing/2014/main" id="{784E9FD4-7C7C-F1D5-8AD8-2907D6F885A3}"/>
              </a:ext>
            </a:extLst>
          </p:cNvPr>
          <p:cNvSpPr txBox="1">
            <a:spLocks/>
          </p:cNvSpPr>
          <p:nvPr/>
        </p:nvSpPr>
        <p:spPr>
          <a:xfrm>
            <a:off x="10748053" y="2219701"/>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Subheading</a:t>
            </a:r>
          </a:p>
        </p:txBody>
      </p:sp>
      <p:sp>
        <p:nvSpPr>
          <p:cNvPr id="19" name="Content Placeholder 2">
            <a:extLst>
              <a:ext uri="{FF2B5EF4-FFF2-40B4-BE49-F238E27FC236}">
                <a16:creationId xmlns:a16="http://schemas.microsoft.com/office/drawing/2014/main" id="{AFD8B5CF-B472-2983-BC63-E0D358A679EA}"/>
              </a:ext>
            </a:extLst>
          </p:cNvPr>
          <p:cNvSpPr txBox="1">
            <a:spLocks/>
          </p:cNvSpPr>
          <p:nvPr/>
        </p:nvSpPr>
        <p:spPr>
          <a:xfrm>
            <a:off x="10748053" y="872500"/>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supernatural</a:t>
            </a:r>
          </a:p>
        </p:txBody>
      </p:sp>
      <p:sp>
        <p:nvSpPr>
          <p:cNvPr id="32" name="superstar">
            <a:extLst>
              <a:ext uri="{FF2B5EF4-FFF2-40B4-BE49-F238E27FC236}">
                <a16:creationId xmlns:a16="http://schemas.microsoft.com/office/drawing/2014/main" id="{5EEEDB06-7FE0-229E-D594-C4C5E4B216D9}"/>
              </a:ext>
            </a:extLst>
          </p:cNvPr>
          <p:cNvSpPr txBox="1"/>
          <p:nvPr/>
        </p:nvSpPr>
        <p:spPr>
          <a:xfrm>
            <a:off x="7003772" y="5554444"/>
            <a:ext cx="1321136" cy="369332"/>
          </a:xfrm>
          <a:prstGeom prst="rect">
            <a:avLst/>
          </a:prstGeom>
          <a:noFill/>
        </p:spPr>
        <p:txBody>
          <a:bodyPr wrap="square" rtlCol="0">
            <a:spAutoFit/>
          </a:bodyPr>
          <a:lstStyle/>
          <a:p>
            <a:r>
              <a:rPr lang="en-GB" dirty="0">
                <a:solidFill>
                  <a:srgbClr val="FFFF00"/>
                </a:solidFill>
              </a:rPr>
              <a:t>______</a:t>
            </a:r>
          </a:p>
        </p:txBody>
      </p:sp>
      <p:sp>
        <p:nvSpPr>
          <p:cNvPr id="35" name="Content Placeholder 2">
            <a:extLst>
              <a:ext uri="{FF2B5EF4-FFF2-40B4-BE49-F238E27FC236}">
                <a16:creationId xmlns:a16="http://schemas.microsoft.com/office/drawing/2014/main" id="{C0C8591A-8F7C-CBA0-A024-4CD248AFC32D}"/>
              </a:ext>
            </a:extLst>
          </p:cNvPr>
          <p:cNvSpPr txBox="1">
            <a:spLocks/>
          </p:cNvSpPr>
          <p:nvPr/>
        </p:nvSpPr>
        <p:spPr>
          <a:xfrm>
            <a:off x="10748053" y="2663944"/>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superhero</a:t>
            </a:r>
          </a:p>
        </p:txBody>
      </p:sp>
    </p:spTree>
    <p:extLst>
      <p:ext uri="{BB962C8B-B14F-4D97-AF65-F5344CB8AC3E}">
        <p14:creationId xmlns:p14="http://schemas.microsoft.com/office/powerpoint/2010/main" val="2002641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105 -0.00555 L -0.35508 -0.17523 " pathEditMode="relative" rAng="0" ptsTypes="AA">
                                      <p:cBhvr>
                                        <p:cTn id="6" dur="2000" fill="hold"/>
                                        <p:tgtEl>
                                          <p:spTgt spid="6"/>
                                        </p:tgtEl>
                                        <p:attrNameLst>
                                          <p:attrName>ppt_x</p:attrName>
                                          <p:attrName>ppt_y</p:attrName>
                                        </p:attrNameLst>
                                      </p:cBhvr>
                                      <p:rCtr x="-17708" y="-8495"/>
                                    </p:animMotion>
                                  </p:child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27"/>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403 0.00787 L -0.45508 -0.38426 " pathEditMode="relative" rAng="0" ptsTypes="AA">
                                      <p:cBhvr>
                                        <p:cTn id="11" dur="2000" fill="hold"/>
                                        <p:tgtEl>
                                          <p:spTgt spid="5"/>
                                        </p:tgtEl>
                                        <p:attrNameLst>
                                          <p:attrName>ppt_x</p:attrName>
                                          <p:attrName>ppt_y</p:attrName>
                                        </p:attrNameLst>
                                      </p:cBhvr>
                                      <p:rCtr x="-22956" y="-19606"/>
                                    </p:animMotion>
                                  </p:childTnLst>
                                </p:cTn>
                              </p:par>
                            </p:childTnLst>
                          </p:cTn>
                        </p:par>
                      </p:childTnLst>
                    </p:cTn>
                  </p:par>
                </p:childTnLst>
              </p:cTn>
              <p:nextCondLst>
                <p:cond evt="onClick" delay="0">
                  <p:tgtEl>
                    <p:spTgt spid="27"/>
                  </p:tgtEl>
                </p:cond>
              </p:nextCondLst>
            </p:seq>
            <p:seq concurrent="1" nextAc="seek">
              <p:cTn id="12" restart="whenNotActive" fill="hold" evtFilter="cancelBubble" nodeType="interactiveSeq">
                <p:stCondLst>
                  <p:cond evt="onClick" delay="0">
                    <p:tgtEl>
                      <p:spTgt spid="28"/>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0.00912 4.07407E-6 L -0.8474 0.04676 " pathEditMode="relative" rAng="0" ptsTypes="AA">
                                      <p:cBhvr>
                                        <p:cTn id="16" dur="2000" fill="hold"/>
                                        <p:tgtEl>
                                          <p:spTgt spid="33"/>
                                        </p:tgtEl>
                                        <p:attrNameLst>
                                          <p:attrName>ppt_x</p:attrName>
                                          <p:attrName>ppt_y</p:attrName>
                                        </p:attrNameLst>
                                      </p:cBhvr>
                                      <p:rCtr x="-41914" y="2338"/>
                                    </p:animMotion>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104 -0.00857 L -0.78412 0.54491 " pathEditMode="relative" rAng="0" ptsTypes="AA">
                                      <p:cBhvr>
                                        <p:cTn id="21" dur="2000" fill="hold"/>
                                        <p:tgtEl>
                                          <p:spTgt spid="19"/>
                                        </p:tgtEl>
                                        <p:attrNameLst>
                                          <p:attrName>ppt_x</p:attrName>
                                          <p:attrName>ppt_y</p:attrName>
                                        </p:attrNameLst>
                                      </p:cBhvr>
                                      <p:rCtr x="-39258" y="27662"/>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3"/>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3.95833E-6 -2.22222E-6 L -0.36433 0.09329 " pathEditMode="relative" rAng="0" ptsTypes="AA">
                                      <p:cBhvr>
                                        <p:cTn id="26" dur="2000" fill="hold"/>
                                        <p:tgtEl>
                                          <p:spTgt spid="9"/>
                                        </p:tgtEl>
                                        <p:attrNameLst>
                                          <p:attrName>ppt_x</p:attrName>
                                          <p:attrName>ppt_y</p:attrName>
                                        </p:attrNameLst>
                                      </p:cBhvr>
                                      <p:rCtr x="-18216" y="4653"/>
                                    </p:animMotion>
                                  </p:childTnLst>
                                </p:cTn>
                              </p:par>
                            </p:childTnLst>
                          </p:cTn>
                        </p:par>
                      </p:childTnLst>
                    </p:cTn>
                  </p:par>
                </p:childTnLst>
              </p:cTn>
              <p:nextCondLst>
                <p:cond evt="onClick" delay="0">
                  <p:tgtEl>
                    <p:spTgt spid="23"/>
                  </p:tgtEl>
                </p:cond>
              </p:nextCondLst>
            </p:seq>
            <p:seq concurrent="1" nextAc="seek">
              <p:cTn id="27" restart="whenNotActive" fill="hold" evtFilter="cancelBubble" nodeType="interactiveSeq">
                <p:stCondLst>
                  <p:cond evt="onClick" delay="0">
                    <p:tgtEl>
                      <p:spTgt spid="25"/>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0.00104 -0.00857 L -0.75899 0.03217 " pathEditMode="relative" rAng="0" ptsTypes="AA">
                                      <p:cBhvr>
                                        <p:cTn id="31" dur="2000" fill="hold"/>
                                        <p:tgtEl>
                                          <p:spTgt spid="11"/>
                                        </p:tgtEl>
                                        <p:attrNameLst>
                                          <p:attrName>ppt_x</p:attrName>
                                          <p:attrName>ppt_y</p:attrName>
                                        </p:attrNameLst>
                                      </p:cBhvr>
                                      <p:rCtr x="-38008" y="2037"/>
                                    </p:animMotion>
                                  </p:childTnLst>
                                </p:cTn>
                              </p:par>
                            </p:childTnLst>
                          </p:cTn>
                        </p:par>
                      </p:childTnLst>
                    </p:cTn>
                  </p:par>
                </p:childTnLst>
              </p:cTn>
              <p:nextCondLst>
                <p:cond evt="onClick" delay="0">
                  <p:tgtEl>
                    <p:spTgt spid="25"/>
                  </p:tgtEl>
                </p:cond>
              </p:nextCondLst>
            </p:seq>
            <p:seq concurrent="1" nextAc="seek">
              <p:cTn id="32" restart="whenNotActive" fill="hold" evtFilter="cancelBubble" nodeType="interactiveSeq">
                <p:stCondLst>
                  <p:cond evt="onClick" delay="0">
                    <p:tgtEl>
                      <p:spTgt spid="31"/>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3.95833E-6 1.48148E-6 L -0.76302 -0.43982 " pathEditMode="relative" rAng="0" ptsTypes="AA">
                                      <p:cBhvr>
                                        <p:cTn id="36" dur="2000" fill="hold"/>
                                        <p:tgtEl>
                                          <p:spTgt spid="4"/>
                                        </p:tgtEl>
                                        <p:attrNameLst>
                                          <p:attrName>ppt_x</p:attrName>
                                          <p:attrName>ppt_y</p:attrName>
                                        </p:attrNameLst>
                                      </p:cBhvr>
                                      <p:rCtr x="-38151" y="-21991"/>
                                    </p:animMotion>
                                  </p:childTnLst>
                                </p:cTn>
                              </p:par>
                            </p:childTnLst>
                          </p:cTn>
                        </p:par>
                      </p:childTnLst>
                    </p:cTn>
                  </p:par>
                </p:childTnLst>
              </p:cTn>
              <p:nextCondLst>
                <p:cond evt="onClick" delay="0">
                  <p:tgtEl>
                    <p:spTgt spid="31"/>
                  </p:tgtEl>
                </p:cond>
              </p:nextCondLst>
            </p:seq>
            <p:seq concurrent="1" nextAc="seek">
              <p:cTn id="37" restart="whenNotActive" fill="hold" evtFilter="cancelBubble" nodeType="interactiveSeq">
                <p:stCondLst>
                  <p:cond evt="onClick" delay="0">
                    <p:tgtEl>
                      <p:spTgt spid="24"/>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3.95833E-6 -7.40741E-7 L -0.45378 -0.24074 " pathEditMode="relative" rAng="0" ptsTypes="AA">
                                      <p:cBhvr>
                                        <p:cTn id="41" dur="2000" fill="hold"/>
                                        <p:tgtEl>
                                          <p:spTgt spid="15"/>
                                        </p:tgtEl>
                                        <p:attrNameLst>
                                          <p:attrName>ppt_x</p:attrName>
                                          <p:attrName>ppt_y</p:attrName>
                                        </p:attrNameLst>
                                      </p:cBhvr>
                                      <p:rCtr x="-22695" y="-12037"/>
                                    </p:animMotion>
                                  </p:childTnLst>
                                </p:cTn>
                              </p:par>
                            </p:childTnLst>
                          </p:cTn>
                        </p:par>
                      </p:childTnLst>
                    </p:cTn>
                  </p:par>
                </p:childTnLst>
              </p:cTn>
              <p:nextCondLst>
                <p:cond evt="onClick" delay="0">
                  <p:tgtEl>
                    <p:spTgt spid="24"/>
                  </p:tgtEl>
                </p:cond>
              </p:nextCondLst>
            </p:seq>
            <p:seq concurrent="1" nextAc="seek">
              <p:cTn id="42" restart="whenNotActive" fill="hold" evtFilter="cancelBubble" nodeType="interactiveSeq">
                <p:stCondLst>
                  <p:cond evt="onClick" delay="0">
                    <p:tgtEl>
                      <p:spTgt spid="20"/>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52 0.00463 L -0.20638 0.22292 " pathEditMode="relative" rAng="0" ptsTypes="AA">
                                      <p:cBhvr>
                                        <p:cTn id="46" dur="2000" fill="hold"/>
                                        <p:tgtEl>
                                          <p:spTgt spid="35"/>
                                        </p:tgtEl>
                                        <p:attrNameLst>
                                          <p:attrName>ppt_x</p:attrName>
                                          <p:attrName>ppt_y</p:attrName>
                                        </p:attrNameLst>
                                      </p:cBhvr>
                                      <p:rCtr x="-10586" y="10903"/>
                                    </p:animMotion>
                                  </p:childTnLst>
                                </p:cTn>
                              </p:par>
                            </p:childTnLst>
                          </p:cTn>
                        </p:par>
                      </p:childTnLst>
                    </p:cTn>
                  </p:par>
                </p:childTnLst>
              </p:cTn>
              <p:nextCondLst>
                <p:cond evt="onClick" delay="0">
                  <p:tgtEl>
                    <p:spTgt spid="20"/>
                  </p:tgtEl>
                </p:cond>
              </p:nextCondLst>
            </p:seq>
            <p:seq concurrent="1" nextAc="seek">
              <p:cTn id="47" restart="whenNotActive" fill="hold" evtFilter="cancelBubble" nodeType="interactiveSeq">
                <p:stCondLst>
                  <p:cond evt="onClick" delay="0">
                    <p:tgtEl>
                      <p:spTgt spid="32"/>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3.95833E-6 7.40741E-7 L -0.30638 0.03241 " pathEditMode="relative" rAng="0" ptsTypes="AA">
                                      <p:cBhvr>
                                        <p:cTn id="51" dur="2000" fill="hold"/>
                                        <p:tgtEl>
                                          <p:spTgt spid="14"/>
                                        </p:tgtEl>
                                        <p:attrNameLst>
                                          <p:attrName>ppt_x</p:attrName>
                                          <p:attrName>ppt_y</p:attrName>
                                        </p:attrNameLst>
                                      </p:cBhvr>
                                      <p:rCtr x="-15326" y="1620"/>
                                    </p:animMotion>
                                  </p:childTnLst>
                                </p:cTn>
                              </p:par>
                            </p:childTnLst>
                          </p:cTn>
                        </p:par>
                      </p:childTnLst>
                    </p:cTn>
                  </p:par>
                </p:childTnLst>
              </p:cTn>
              <p:nextCondLst>
                <p:cond evt="onClick" delay="0">
                  <p:tgtEl>
                    <p:spTgt spid="32"/>
                  </p:tgtEl>
                </p:cond>
              </p:nextCondLst>
            </p:seq>
            <p:seq concurrent="1" nextAc="seek">
              <p:cTn id="52" restart="whenNotActive" fill="hold" evtFilter="cancelBubble" nodeType="interactiveSeq">
                <p:stCondLst>
                  <p:cond evt="onClick" delay="0">
                    <p:tgtEl>
                      <p:spTgt spid="30"/>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3.95833E-6 -2.96296E-6 L -0.24206 -0.19398 " pathEditMode="relative" rAng="0" ptsTypes="AA">
                                      <p:cBhvr>
                                        <p:cTn id="56" dur="2000" fill="hold"/>
                                        <p:tgtEl>
                                          <p:spTgt spid="8"/>
                                        </p:tgtEl>
                                        <p:attrNameLst>
                                          <p:attrName>ppt_x</p:attrName>
                                          <p:attrName>ppt_y</p:attrName>
                                        </p:attrNameLst>
                                      </p:cBhvr>
                                      <p:rCtr x="-12109" y="-9699"/>
                                    </p:animMotion>
                                  </p:childTnLst>
                                </p:cTn>
                              </p:par>
                            </p:childTnLst>
                          </p:cTn>
                        </p:par>
                      </p:childTnLst>
                    </p:cTn>
                  </p:par>
                </p:childTnLst>
              </p:cTn>
              <p:nextCondLst>
                <p:cond evt="onClick" delay="0">
                  <p:tgtEl>
                    <p:spTgt spid="30"/>
                  </p:tgtEl>
                </p:cond>
              </p:nextCondLst>
            </p:seq>
            <p:seq concurrent="1" nextAc="seek">
              <p:cTn id="57" restart="whenNotActive" fill="hold" evtFilter="cancelBubble" nodeType="interactiveSeq">
                <p:stCondLst>
                  <p:cond evt="onClick" delay="0">
                    <p:tgtEl>
                      <p:spTgt spid="12"/>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0.0013 0.00694 L -0.42748 -0.35695 " pathEditMode="relative" rAng="0" ptsTypes="AA">
                                      <p:cBhvr>
                                        <p:cTn id="61" dur="2000" fill="hold"/>
                                        <p:tgtEl>
                                          <p:spTgt spid="13"/>
                                        </p:tgtEl>
                                        <p:attrNameLst>
                                          <p:attrName>ppt_x</p:attrName>
                                          <p:attrName>ppt_y</p:attrName>
                                        </p:attrNameLst>
                                      </p:cBhvr>
                                      <p:rCtr x="-21445" y="-18194"/>
                                    </p:animMotion>
                                  </p:childTnLst>
                                </p:cTn>
                              </p:par>
                            </p:childTnLst>
                          </p:cTn>
                        </p:par>
                      </p:childTnLst>
                    </p:cTn>
                  </p:par>
                </p:childTnLst>
              </p:cTn>
              <p:nextCondLst>
                <p:cond evt="onClick" delay="0">
                  <p:tgtEl>
                    <p:spTgt spid="12"/>
                  </p:tgtEl>
                </p:cond>
              </p:nextCondLst>
            </p:seq>
            <p:seq concurrent="1" nextAc="seek">
              <p:cTn id="62" restart="whenNotActive" fill="hold" evtFilter="cancelBubble" nodeType="interactiveSeq">
                <p:stCondLst>
                  <p:cond evt="onClick" delay="0">
                    <p:tgtEl>
                      <p:spTgt spid="29"/>
                    </p:tgtEl>
                  </p:cond>
                </p:stCondLst>
                <p:endSync evt="end" delay="0">
                  <p:rtn val="all"/>
                </p:endSync>
                <p:childTnLst>
                  <p:par>
                    <p:cTn id="63" fill="hold">
                      <p:stCondLst>
                        <p:cond delay="0"/>
                      </p:stCondLst>
                      <p:childTnLst>
                        <p:par>
                          <p:cTn id="64" fill="hold">
                            <p:stCondLst>
                              <p:cond delay="0"/>
                            </p:stCondLst>
                            <p:childTnLst>
                              <p:par>
                                <p:cTn id="65" presetID="42" presetClass="path" presetSubtype="0" accel="50000" decel="50000" fill="hold" grpId="0" nodeType="clickEffect">
                                  <p:stCondLst>
                                    <p:cond delay="0"/>
                                  </p:stCondLst>
                                  <p:childTnLst>
                                    <p:animMotion origin="layout" path="M 0.00651 -0.00602 L -0.45508 0.00231 " pathEditMode="relative" rAng="0" ptsTypes="AA">
                                      <p:cBhvr>
                                        <p:cTn id="66" dur="2000" fill="hold"/>
                                        <p:tgtEl>
                                          <p:spTgt spid="10"/>
                                        </p:tgtEl>
                                        <p:attrNameLst>
                                          <p:attrName>ppt_x</p:attrName>
                                          <p:attrName>ppt_y</p:attrName>
                                        </p:attrNameLst>
                                      </p:cBhvr>
                                      <p:rCtr x="-23086" y="417"/>
                                    </p:animMotion>
                                  </p:childTnLst>
                                </p:cTn>
                              </p:par>
                            </p:childTnLst>
                          </p:cTn>
                        </p:par>
                      </p:childTnLst>
                    </p:cTn>
                  </p:par>
                </p:childTnLst>
              </p:cTn>
              <p:nextCondLst>
                <p:cond evt="onClick" delay="0">
                  <p:tgtEl>
                    <p:spTgt spid="29"/>
                  </p:tgtEl>
                </p:cond>
              </p:nextCondLst>
            </p:seq>
          </p:childTnLst>
        </p:cTn>
      </p:par>
    </p:tnLst>
    <p:bldLst>
      <p:bldP spid="4" grpId="0" animBg="1"/>
      <p:bldP spid="5" grpId="0" animBg="1"/>
      <p:bldP spid="6" grpId="0" animBg="1"/>
      <p:bldP spid="8" grpId="0" animBg="1"/>
      <p:bldP spid="9" grpId="0" animBg="1"/>
      <p:bldP spid="10" grpId="0" animBg="1"/>
      <p:bldP spid="11" grpId="0" animBg="1"/>
      <p:bldP spid="13" grpId="0" animBg="1"/>
      <p:bldP spid="14" grpId="0" animBg="1"/>
      <p:bldP spid="15" grpId="0" animBg="1"/>
      <p:bldP spid="33" grpId="0" animBg="1"/>
      <p:bldP spid="19" grpId="0" animBg="1"/>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2996006086"/>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SY4T1AW4L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SY4T1AW4P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SY4T1AW4S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SY4T1AW4F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SY4T1AW4A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SY4T1AW4Sa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SY4T1AW4Fe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A7C3044A-2F93-8CF4-EF34-DB2C562437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7" name="Rectangle: Rounded Corners 6">
            <a:extLst>
              <a:ext uri="{FF2B5EF4-FFF2-40B4-BE49-F238E27FC236}">
                <a16:creationId xmlns:a16="http://schemas.microsoft.com/office/drawing/2014/main" id="{18C7580D-6DBF-5D80-3E3C-DF2B74C2AF88}"/>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177AC9E3-8699-9AAB-F277-E175D03C16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693032" y="2047143"/>
            <a:ext cx="3267562" cy="396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subdivide </a:t>
            </a:r>
          </a:p>
          <a:p>
            <a:pPr>
              <a:lnSpc>
                <a:spcPct val="150000"/>
              </a:lnSpc>
              <a:spcBef>
                <a:spcPct val="0"/>
              </a:spcBef>
              <a:buNone/>
            </a:pPr>
            <a:r>
              <a:rPr lang="en-GB" altLang="en-US" sz="2400" dirty="0">
                <a:solidFill>
                  <a:schemeClr val="tx1"/>
                </a:solidFill>
                <a:latin typeface="+mn-lt"/>
              </a:rPr>
              <a:t>2.	subheading </a:t>
            </a:r>
          </a:p>
          <a:p>
            <a:pPr>
              <a:lnSpc>
                <a:spcPct val="150000"/>
              </a:lnSpc>
              <a:spcBef>
                <a:spcPct val="0"/>
              </a:spcBef>
              <a:buNone/>
            </a:pPr>
            <a:r>
              <a:rPr lang="en-GB" altLang="en-US" sz="2400" dirty="0">
                <a:solidFill>
                  <a:schemeClr val="tx1"/>
                </a:solidFill>
                <a:latin typeface="+mn-lt"/>
              </a:rPr>
              <a:t>3.	submarine </a:t>
            </a:r>
          </a:p>
          <a:p>
            <a:pPr>
              <a:lnSpc>
                <a:spcPct val="150000"/>
              </a:lnSpc>
              <a:spcBef>
                <a:spcPct val="0"/>
              </a:spcBef>
              <a:buNone/>
            </a:pPr>
            <a:r>
              <a:rPr lang="en-GB" altLang="en-US" sz="2400" dirty="0">
                <a:solidFill>
                  <a:schemeClr val="tx1"/>
                </a:solidFill>
                <a:latin typeface="+mn-lt"/>
              </a:rPr>
              <a:t>4.	submerge</a:t>
            </a:r>
          </a:p>
          <a:p>
            <a:pPr>
              <a:lnSpc>
                <a:spcPct val="150000"/>
              </a:lnSpc>
              <a:spcBef>
                <a:spcPct val="0"/>
              </a:spcBef>
              <a:buNone/>
            </a:pPr>
            <a:r>
              <a:rPr lang="en-GB" altLang="en-US" sz="2400" dirty="0">
                <a:solidFill>
                  <a:schemeClr val="tx1"/>
                </a:solidFill>
                <a:latin typeface="+mn-lt"/>
              </a:rPr>
              <a:t>5.	subconscious</a:t>
            </a:r>
          </a:p>
          <a:p>
            <a:pPr>
              <a:lnSpc>
                <a:spcPct val="150000"/>
              </a:lnSpc>
              <a:spcBef>
                <a:spcPct val="0"/>
              </a:spcBef>
              <a:buNone/>
            </a:pPr>
            <a:r>
              <a:rPr lang="en-GB" altLang="en-US" sz="2400" dirty="0">
                <a:solidFill>
                  <a:schemeClr val="tx1"/>
                </a:solidFill>
                <a:latin typeface="+mn-lt"/>
              </a:rPr>
              <a:t>6.	subtitle</a:t>
            </a:r>
          </a:p>
          <a:p>
            <a:pPr>
              <a:lnSpc>
                <a:spcPct val="150000"/>
              </a:lnSpc>
              <a:spcBef>
                <a:spcPct val="0"/>
              </a:spcBef>
              <a:buNone/>
            </a:pPr>
            <a:endParaRPr lang="en-GB" altLang="en-US" sz="24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399062" y="2017401"/>
            <a:ext cx="4260338" cy="397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7.	</a:t>
            </a:r>
            <a:r>
              <a:rPr lang="sv-SE" altLang="en-US" sz="2400" dirty="0">
                <a:solidFill>
                  <a:schemeClr val="tx1"/>
                </a:solidFill>
                <a:latin typeface="+mn-lt"/>
              </a:rPr>
              <a:t>supermarket </a:t>
            </a:r>
          </a:p>
          <a:p>
            <a:pPr>
              <a:lnSpc>
                <a:spcPct val="150000"/>
              </a:lnSpc>
              <a:spcBef>
                <a:spcPct val="0"/>
              </a:spcBef>
              <a:buNone/>
            </a:pPr>
            <a:r>
              <a:rPr lang="sv-SE" altLang="en-US" sz="2400" dirty="0">
                <a:solidFill>
                  <a:schemeClr val="tx1"/>
                </a:solidFill>
                <a:latin typeface="+mn-lt"/>
              </a:rPr>
              <a:t>8.	superman </a:t>
            </a:r>
          </a:p>
          <a:p>
            <a:pPr>
              <a:lnSpc>
                <a:spcPct val="150000"/>
              </a:lnSpc>
              <a:spcBef>
                <a:spcPct val="0"/>
              </a:spcBef>
              <a:buNone/>
            </a:pPr>
            <a:r>
              <a:rPr lang="sv-SE" altLang="en-US" sz="2400" dirty="0">
                <a:solidFill>
                  <a:schemeClr val="tx1"/>
                </a:solidFill>
                <a:latin typeface="+mn-lt"/>
              </a:rPr>
              <a:t>9.	superstar</a:t>
            </a:r>
          </a:p>
          <a:p>
            <a:pPr>
              <a:lnSpc>
                <a:spcPct val="150000"/>
              </a:lnSpc>
              <a:spcBef>
                <a:spcPct val="0"/>
              </a:spcBef>
              <a:buNone/>
            </a:pPr>
            <a:r>
              <a:rPr lang="sv-SE" altLang="en-US" sz="2400" dirty="0">
                <a:solidFill>
                  <a:schemeClr val="tx1"/>
                </a:solidFill>
                <a:latin typeface="+mn-lt"/>
              </a:rPr>
              <a:t>10.	supernatural</a:t>
            </a:r>
          </a:p>
          <a:p>
            <a:pPr>
              <a:lnSpc>
                <a:spcPct val="150000"/>
              </a:lnSpc>
              <a:spcBef>
                <a:spcPct val="0"/>
              </a:spcBef>
              <a:buNone/>
            </a:pPr>
            <a:r>
              <a:rPr lang="sv-SE" altLang="en-US" sz="2400" dirty="0">
                <a:solidFill>
                  <a:schemeClr val="tx1"/>
                </a:solidFill>
                <a:latin typeface="+mn-lt"/>
              </a:rPr>
              <a:t>11.	superhero</a:t>
            </a:r>
          </a:p>
          <a:p>
            <a:pPr>
              <a:lnSpc>
                <a:spcPct val="150000"/>
              </a:lnSpc>
              <a:spcBef>
                <a:spcPct val="0"/>
              </a:spcBef>
              <a:buNone/>
            </a:pPr>
            <a:r>
              <a:rPr lang="en-GB" altLang="en-US" sz="2400" dirty="0">
                <a:solidFill>
                  <a:schemeClr val="tx1"/>
                </a:solidFill>
                <a:latin typeface="+mn-lt"/>
              </a:rPr>
              <a:t> </a:t>
            </a:r>
          </a:p>
          <a:p>
            <a:pPr>
              <a:lnSpc>
                <a:spcPct val="150000"/>
              </a:lnSpc>
              <a:spcBef>
                <a:spcPct val="0"/>
              </a:spcBef>
              <a:buNone/>
            </a:pPr>
            <a:endParaRPr lang="fr-FR" altLang="en-US" sz="2400" dirty="0">
              <a:solidFill>
                <a:schemeClr val="tx1"/>
              </a:solidFill>
              <a:latin typeface="+mn-lt"/>
            </a:endParaRPr>
          </a:p>
        </p:txBody>
      </p:sp>
      <p:pic>
        <p:nvPicPr>
          <p:cNvPr id="10" name="Picture 9">
            <a:extLst>
              <a:ext uri="{FF2B5EF4-FFF2-40B4-BE49-F238E27FC236}">
                <a16:creationId xmlns:a16="http://schemas.microsoft.com/office/drawing/2014/main" id="{78C1937D-11E7-6A42-D4BE-55171E202EA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71B0E362-6746-18A9-171E-56F8356C0DDD}"/>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70894"/>
            <a:ext cx="10945650" cy="61162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400" b="1" dirty="0">
                <a:solidFill>
                  <a:schemeClr val="bg1"/>
                </a:solidFill>
              </a:rPr>
              <a:t>Mathedonia Daily News</a:t>
            </a:r>
          </a:p>
          <a:p>
            <a:pPr marL="0" indent="0" algn="ctr">
              <a:lnSpc>
                <a:spcPct val="120000"/>
              </a:lnSpc>
              <a:buFont typeface="Arial" panose="020B0604020202020204" pitchFamily="34" charset="0"/>
              <a:buNone/>
            </a:pPr>
            <a:r>
              <a:rPr lang="en-GB" sz="1800" u="sng" dirty="0">
                <a:solidFill>
                  <a:schemeClr val="bg1"/>
                </a:solidFill>
              </a:rPr>
              <a:t>Headline</a:t>
            </a:r>
            <a:r>
              <a:rPr lang="en-GB" sz="1800" dirty="0">
                <a:solidFill>
                  <a:schemeClr val="bg1"/>
                </a:solidFill>
              </a:rPr>
              <a:t>: Superheroes Emile and Aimee Save Planet Mathedonia from Scrambler!</a:t>
            </a:r>
          </a:p>
          <a:p>
            <a:pPr marL="0" indent="0">
              <a:lnSpc>
                <a:spcPct val="120000"/>
              </a:lnSpc>
              <a:buFont typeface="Arial" panose="020B0604020202020204" pitchFamily="34" charset="0"/>
              <a:buNone/>
            </a:pPr>
            <a:r>
              <a:rPr lang="en-GB" sz="1800" u="sng" dirty="0">
                <a:solidFill>
                  <a:schemeClr val="bg1"/>
                </a:solidFill>
              </a:rPr>
              <a:t>Byline</a:t>
            </a:r>
            <a:r>
              <a:rPr lang="en-GB" sz="1800" dirty="0">
                <a:solidFill>
                  <a:schemeClr val="bg1"/>
                </a:solidFill>
              </a:rPr>
              <a:t>: Reporter Galaxa</a:t>
            </a:r>
          </a:p>
          <a:p>
            <a:pPr marL="0" indent="0">
              <a:lnSpc>
                <a:spcPct val="120000"/>
              </a:lnSpc>
              <a:buFont typeface="Arial" panose="020B0604020202020204" pitchFamily="34" charset="0"/>
              <a:buNone/>
            </a:pPr>
            <a:r>
              <a:rPr lang="en-GB" sz="1800" u="sng" dirty="0">
                <a:solidFill>
                  <a:schemeClr val="bg1"/>
                </a:solidFill>
              </a:rPr>
              <a:t>Subheading</a:t>
            </a:r>
            <a:r>
              <a:rPr lang="en-GB" sz="1800" dirty="0">
                <a:solidFill>
                  <a:schemeClr val="bg1"/>
                </a:solidFill>
              </a:rPr>
              <a:t>: Underwater Adventure Unfolds as Scrambler's Supernatural Scheme is Foiled.</a:t>
            </a:r>
          </a:p>
          <a:p>
            <a:pPr marL="0" indent="0">
              <a:lnSpc>
                <a:spcPct val="120000"/>
              </a:lnSpc>
              <a:buFont typeface="Arial" panose="020B0604020202020204" pitchFamily="34" charset="0"/>
              <a:buNone/>
            </a:pPr>
            <a:r>
              <a:rPr lang="en-GB" sz="1800" u="sng" dirty="0">
                <a:solidFill>
                  <a:schemeClr val="bg1"/>
                </a:solidFill>
              </a:rPr>
              <a:t>Introduction</a:t>
            </a:r>
            <a:r>
              <a:rPr lang="en-GB" sz="1800" dirty="0">
                <a:solidFill>
                  <a:schemeClr val="bg1"/>
                </a:solidFill>
              </a:rPr>
              <a:t>: </a:t>
            </a:r>
          </a:p>
          <a:p>
            <a:pPr marL="0" indent="0">
              <a:lnSpc>
                <a:spcPct val="120000"/>
              </a:lnSpc>
              <a:buFont typeface="Arial" panose="020B0604020202020204" pitchFamily="34" charset="0"/>
              <a:buNone/>
            </a:pPr>
            <a:r>
              <a:rPr lang="en-GB" sz="1800" dirty="0">
                <a:solidFill>
                  <a:schemeClr val="bg1"/>
                </a:solidFill>
              </a:rPr>
              <a:t>Yesterday, our beloved heroes Emile, the red and purple alien, and his robotic friend Aimee, successfully intercepted the baddie Scrambler's latest plot to wreak havoc on Planet Mathedonia. Scrambler had stolen a powerful supernatural artefact and hidden it in an underwater lair. </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r>
              <a:rPr lang="en-GB" sz="1800" u="sng" dirty="0">
                <a:solidFill>
                  <a:schemeClr val="bg1"/>
                </a:solidFill>
              </a:rPr>
              <a:t>Main Story: </a:t>
            </a:r>
          </a:p>
          <a:p>
            <a:pPr marL="0" indent="0">
              <a:lnSpc>
                <a:spcPct val="120000"/>
              </a:lnSpc>
              <a:buFont typeface="Arial" panose="020B0604020202020204" pitchFamily="34" charset="0"/>
              <a:buNone/>
            </a:pPr>
            <a:r>
              <a:rPr lang="en-GB" sz="1800" dirty="0">
                <a:solidFill>
                  <a:schemeClr val="bg1"/>
                </a:solidFill>
              </a:rPr>
              <a:t>In a daring mission, Emile and Aimee boarded their trusty submarine and prepared to submerge into the depths of the Mathedonian ocean. Using their skills, they subdivided the tasks—Emile navigated while Aimee scanned for dangers. Inspired by their favourite superhero, Superman, Emile wore a cape for courage. They journeyed past schools of colourful fish and coral reefs, feeling like they were on an exciting treasure hunt. The adventure reminded Emile of a shopping trip to the supermarket, where each aisle held a new discovery.</a:t>
            </a:r>
          </a:p>
          <a:p>
            <a:pPr marL="0" indent="0">
              <a:lnSpc>
                <a:spcPct val="120000"/>
              </a:lnSpc>
              <a:buFont typeface="Arial" panose="020B0604020202020204" pitchFamily="34" charset="0"/>
              <a:buNone/>
            </a:pPr>
            <a:r>
              <a:rPr lang="en-GB" sz="1800" dirty="0">
                <a:solidFill>
                  <a:schemeClr val="bg1"/>
                </a:solidFill>
              </a:rPr>
              <a:t>With Emile’s subconscious recalling superhero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800" u="sng" dirty="0">
                <a:solidFill>
                  <a:schemeClr val="bg1"/>
                </a:solidFill>
              </a:rPr>
              <a:t>Conclusion</a:t>
            </a:r>
            <a:r>
              <a:rPr lang="en-GB" sz="1800" dirty="0">
                <a:solidFill>
                  <a:schemeClr val="bg1"/>
                </a:solidFill>
              </a:rPr>
              <a:t>: The citizens of Planet Mathedonia celebrate Emile and Aimee, our superstars, for their bravery and quick thinking. Once again, they’ve proven that teamwork and courage can overcome any challenge.</a:t>
            </a:r>
          </a:p>
        </p:txBody>
      </p:sp>
      <p:sp>
        <p:nvSpPr>
          <p:cNvPr id="2" name="Title 1">
            <a:extLst>
              <a:ext uri="{FF2B5EF4-FFF2-40B4-BE49-F238E27FC236}">
                <a16:creationId xmlns:a16="http://schemas.microsoft.com/office/drawing/2014/main" id="{0A98EF3B-FFD3-51D5-D663-18CD5C4F1B6A}"/>
              </a:ext>
            </a:extLst>
          </p:cNvPr>
          <p:cNvSpPr txBox="1">
            <a:spLocks/>
          </p:cNvSpPr>
          <p:nvPr/>
        </p:nvSpPr>
        <p:spPr>
          <a:xfrm>
            <a:off x="1523999" y="6155736"/>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any spelling patterns?</a:t>
            </a:r>
            <a:endParaRPr lang="en-GB" u="sng" dirty="0">
              <a:solidFill>
                <a:schemeClr val="bg1"/>
              </a:solidFill>
              <a:latin typeface="+mn-lt"/>
              <a:ea typeface="Andika"/>
              <a:cs typeface="Andika"/>
            </a:endParaRPr>
          </a:p>
        </p:txBody>
      </p:sp>
    </p:spTree>
    <p:extLst>
      <p:ext uri="{BB962C8B-B14F-4D97-AF65-F5344CB8AC3E}">
        <p14:creationId xmlns:p14="http://schemas.microsoft.com/office/powerpoint/2010/main" val="2519118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70894"/>
            <a:ext cx="10945650" cy="61162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400" b="1" dirty="0">
                <a:solidFill>
                  <a:schemeClr val="bg1"/>
                </a:solidFill>
              </a:rPr>
              <a:t>Mathedonia Daily News</a:t>
            </a:r>
          </a:p>
          <a:p>
            <a:pPr marL="0" indent="0" algn="ctr">
              <a:lnSpc>
                <a:spcPct val="120000"/>
              </a:lnSpc>
              <a:buFont typeface="Arial" panose="020B0604020202020204" pitchFamily="34" charset="0"/>
              <a:buNone/>
            </a:pPr>
            <a:r>
              <a:rPr lang="en-GB" sz="1800" u="sng" dirty="0">
                <a:solidFill>
                  <a:schemeClr val="bg1"/>
                </a:solidFill>
              </a:rPr>
              <a:t>Headline</a:t>
            </a:r>
            <a:r>
              <a:rPr lang="en-GB" sz="1800" dirty="0">
                <a:solidFill>
                  <a:schemeClr val="bg1"/>
                </a:solidFill>
              </a:rPr>
              <a:t>: </a:t>
            </a:r>
            <a:r>
              <a:rPr lang="en-GB" sz="1800" dirty="0">
                <a:solidFill>
                  <a:srgbClr val="FFFF00"/>
                </a:solidFill>
              </a:rPr>
              <a:t>Superheroes</a:t>
            </a:r>
            <a:r>
              <a:rPr lang="en-GB" sz="1800" dirty="0">
                <a:solidFill>
                  <a:schemeClr val="bg1"/>
                </a:solidFill>
              </a:rPr>
              <a:t> Emile and Aimee Save Planet Mathedonia from Scrambler!</a:t>
            </a:r>
          </a:p>
          <a:p>
            <a:pPr marL="0" indent="0">
              <a:lnSpc>
                <a:spcPct val="120000"/>
              </a:lnSpc>
              <a:buFont typeface="Arial" panose="020B0604020202020204" pitchFamily="34" charset="0"/>
              <a:buNone/>
            </a:pPr>
            <a:r>
              <a:rPr lang="en-GB" sz="1800" u="sng" dirty="0">
                <a:solidFill>
                  <a:schemeClr val="bg1"/>
                </a:solidFill>
              </a:rPr>
              <a:t>Byline</a:t>
            </a:r>
            <a:r>
              <a:rPr lang="en-GB" sz="1800" dirty="0">
                <a:solidFill>
                  <a:schemeClr val="bg1"/>
                </a:solidFill>
              </a:rPr>
              <a:t>: Reporter Galaxa</a:t>
            </a:r>
          </a:p>
          <a:p>
            <a:pPr marL="0" indent="0">
              <a:lnSpc>
                <a:spcPct val="120000"/>
              </a:lnSpc>
              <a:buFont typeface="Arial" panose="020B0604020202020204" pitchFamily="34" charset="0"/>
              <a:buNone/>
            </a:pPr>
            <a:r>
              <a:rPr lang="en-GB" sz="1800" u="sng" dirty="0">
                <a:solidFill>
                  <a:srgbClr val="00FF00"/>
                </a:solidFill>
              </a:rPr>
              <a:t>Subheading</a:t>
            </a:r>
            <a:r>
              <a:rPr lang="en-GB" sz="1800" dirty="0">
                <a:solidFill>
                  <a:schemeClr val="bg1"/>
                </a:solidFill>
              </a:rPr>
              <a:t>: Underwater Adventure Unfolds as Scrambler's </a:t>
            </a:r>
            <a:r>
              <a:rPr lang="en-GB" sz="1800" dirty="0">
                <a:solidFill>
                  <a:srgbClr val="FFFF00"/>
                </a:solidFill>
              </a:rPr>
              <a:t>Supernatural</a:t>
            </a:r>
            <a:r>
              <a:rPr lang="en-GB" sz="1800" dirty="0">
                <a:solidFill>
                  <a:schemeClr val="bg1"/>
                </a:solidFill>
              </a:rPr>
              <a:t> Scheme is Foiled.</a:t>
            </a:r>
          </a:p>
          <a:p>
            <a:pPr marL="0" indent="0">
              <a:lnSpc>
                <a:spcPct val="120000"/>
              </a:lnSpc>
              <a:buFont typeface="Arial" panose="020B0604020202020204" pitchFamily="34" charset="0"/>
              <a:buNone/>
            </a:pPr>
            <a:r>
              <a:rPr lang="en-GB" sz="1800" u="sng" dirty="0">
                <a:solidFill>
                  <a:schemeClr val="bg1"/>
                </a:solidFill>
              </a:rPr>
              <a:t>Introduction</a:t>
            </a:r>
            <a:r>
              <a:rPr lang="en-GB" sz="1800" dirty="0">
                <a:solidFill>
                  <a:schemeClr val="bg1"/>
                </a:solidFill>
              </a:rPr>
              <a:t>: </a:t>
            </a:r>
          </a:p>
          <a:p>
            <a:pPr marL="0" indent="0">
              <a:lnSpc>
                <a:spcPct val="120000"/>
              </a:lnSpc>
              <a:buFont typeface="Arial" panose="020B0604020202020204" pitchFamily="34" charset="0"/>
              <a:buNone/>
            </a:pPr>
            <a:r>
              <a:rPr lang="en-GB" sz="1800" dirty="0">
                <a:solidFill>
                  <a:schemeClr val="bg1"/>
                </a:solidFill>
              </a:rPr>
              <a:t>Yesterday, our beloved heroes Emile, the red and purple alien, and his robotic friend Aimee, successfully intercepted the baddie Scrambler's latest plot to wreak havoc on Planet Mathedonia. Scrambler had stolen a powerful </a:t>
            </a:r>
            <a:r>
              <a:rPr lang="en-GB" sz="1800" dirty="0">
                <a:solidFill>
                  <a:srgbClr val="FFFF00"/>
                </a:solidFill>
              </a:rPr>
              <a:t>supernatural</a:t>
            </a:r>
            <a:r>
              <a:rPr lang="en-GB" sz="1800" dirty="0">
                <a:solidFill>
                  <a:schemeClr val="bg1"/>
                </a:solidFill>
              </a:rPr>
              <a:t> artefact and hidden it in an underwater lair. </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r>
              <a:rPr lang="en-GB" sz="1800" u="sng" dirty="0">
                <a:solidFill>
                  <a:schemeClr val="bg1"/>
                </a:solidFill>
              </a:rPr>
              <a:t>Main Story: </a:t>
            </a:r>
          </a:p>
          <a:p>
            <a:pPr marL="0" indent="0">
              <a:lnSpc>
                <a:spcPct val="120000"/>
              </a:lnSpc>
              <a:buFont typeface="Arial" panose="020B0604020202020204" pitchFamily="34" charset="0"/>
              <a:buNone/>
            </a:pPr>
            <a:r>
              <a:rPr lang="en-GB" sz="1800" dirty="0">
                <a:solidFill>
                  <a:schemeClr val="bg1"/>
                </a:solidFill>
              </a:rPr>
              <a:t>In a daring mission, Emile and Aimee boarded their trusty </a:t>
            </a:r>
            <a:r>
              <a:rPr lang="en-GB" sz="1800" dirty="0">
                <a:solidFill>
                  <a:srgbClr val="00FF00"/>
                </a:solidFill>
              </a:rPr>
              <a:t>submarine</a:t>
            </a:r>
            <a:r>
              <a:rPr lang="en-GB" sz="1800" dirty="0">
                <a:solidFill>
                  <a:schemeClr val="bg1"/>
                </a:solidFill>
              </a:rPr>
              <a:t> and prepared to </a:t>
            </a:r>
            <a:r>
              <a:rPr lang="en-GB" sz="1800" dirty="0">
                <a:solidFill>
                  <a:srgbClr val="00FF00"/>
                </a:solidFill>
              </a:rPr>
              <a:t>submerge</a:t>
            </a:r>
            <a:r>
              <a:rPr lang="en-GB" sz="1800" dirty="0">
                <a:solidFill>
                  <a:schemeClr val="bg1"/>
                </a:solidFill>
              </a:rPr>
              <a:t> into the depths of the Mathedonian ocean. Using their skills, they </a:t>
            </a:r>
            <a:r>
              <a:rPr lang="en-GB" sz="1800" dirty="0">
                <a:solidFill>
                  <a:srgbClr val="00FF00"/>
                </a:solidFill>
              </a:rPr>
              <a:t>subdivided</a:t>
            </a:r>
            <a:r>
              <a:rPr lang="en-GB" sz="1800" dirty="0">
                <a:solidFill>
                  <a:schemeClr val="bg1"/>
                </a:solidFill>
              </a:rPr>
              <a:t> the tasks—Emile navigated while Aimee scanned for dangers. Inspired by their favourite </a:t>
            </a:r>
            <a:r>
              <a:rPr lang="en-GB" sz="1800" dirty="0">
                <a:solidFill>
                  <a:srgbClr val="FFFF00"/>
                </a:solidFill>
              </a:rPr>
              <a:t>superhero</a:t>
            </a:r>
            <a:r>
              <a:rPr lang="en-GB" sz="1800" dirty="0">
                <a:solidFill>
                  <a:schemeClr val="bg1"/>
                </a:solidFill>
              </a:rPr>
              <a:t>, </a:t>
            </a:r>
            <a:r>
              <a:rPr lang="en-GB" sz="1800" dirty="0">
                <a:solidFill>
                  <a:srgbClr val="FFFF00"/>
                </a:solidFill>
              </a:rPr>
              <a:t>Superman</a:t>
            </a:r>
            <a:r>
              <a:rPr lang="en-GB" sz="1800" dirty="0">
                <a:solidFill>
                  <a:schemeClr val="bg1"/>
                </a:solidFill>
              </a:rPr>
              <a:t>, Emile wore a cape for courage. They journeyed past schools of colourful fish and coral reefs, feeling like they were on an exciting treasure hunt. The adventure reminded Emile of a shopping trip to the </a:t>
            </a:r>
            <a:r>
              <a:rPr lang="en-GB" sz="1800" dirty="0">
                <a:solidFill>
                  <a:srgbClr val="FFFF00"/>
                </a:solidFill>
              </a:rPr>
              <a:t>supermarket</a:t>
            </a:r>
            <a:r>
              <a:rPr lang="en-GB" sz="1800" dirty="0">
                <a:solidFill>
                  <a:schemeClr val="bg1"/>
                </a:solidFill>
              </a:rPr>
              <a:t>, where each aisle held a new discovery.</a:t>
            </a:r>
          </a:p>
          <a:p>
            <a:pPr marL="0" indent="0">
              <a:lnSpc>
                <a:spcPct val="120000"/>
              </a:lnSpc>
              <a:buFont typeface="Arial" panose="020B0604020202020204" pitchFamily="34" charset="0"/>
              <a:buNone/>
            </a:pPr>
            <a:r>
              <a:rPr lang="en-GB" sz="1800" dirty="0">
                <a:solidFill>
                  <a:schemeClr val="bg1"/>
                </a:solidFill>
              </a:rPr>
              <a:t>With Emile’s </a:t>
            </a:r>
            <a:r>
              <a:rPr lang="en-GB" sz="1800" dirty="0">
                <a:solidFill>
                  <a:srgbClr val="00FF00"/>
                </a:solidFill>
              </a:rPr>
              <a:t>subconscious</a:t>
            </a:r>
            <a:r>
              <a:rPr lang="en-GB" sz="1800" dirty="0">
                <a:solidFill>
                  <a:schemeClr val="bg1"/>
                </a:solidFill>
              </a:rPr>
              <a:t> recalling </a:t>
            </a:r>
            <a:r>
              <a:rPr lang="en-GB" sz="1800" dirty="0">
                <a:solidFill>
                  <a:srgbClr val="FFFF00"/>
                </a:solidFill>
              </a:rPr>
              <a:t>superhero</a:t>
            </a:r>
            <a:r>
              <a:rPr lang="en-GB" sz="1800" dirty="0">
                <a:solidFill>
                  <a:schemeClr val="bg1"/>
                </a:solidFill>
              </a:rPr>
              <a:t>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800" u="sng" dirty="0">
                <a:solidFill>
                  <a:schemeClr val="bg1"/>
                </a:solidFill>
              </a:rPr>
              <a:t>Conclusion</a:t>
            </a:r>
            <a:r>
              <a:rPr lang="en-GB" sz="1800" dirty="0">
                <a:solidFill>
                  <a:schemeClr val="bg1"/>
                </a:solidFill>
              </a:rPr>
              <a:t>: The citizens of Planet Mathedonia celebrate Emile and Aimee, our </a:t>
            </a:r>
            <a:r>
              <a:rPr lang="en-GB" sz="1800" dirty="0">
                <a:solidFill>
                  <a:srgbClr val="FFFF00"/>
                </a:solidFill>
              </a:rPr>
              <a:t>superstars</a:t>
            </a:r>
            <a:r>
              <a:rPr lang="en-GB" sz="1800" dirty="0">
                <a:solidFill>
                  <a:schemeClr val="bg1"/>
                </a:solidFill>
              </a:rPr>
              <a:t>, for their bravery and quick thinking. Once again, they’ve proven that teamwork and courage can overcome any challenge.</a:t>
            </a:r>
          </a:p>
        </p:txBody>
      </p:sp>
    </p:spTree>
    <p:extLst>
      <p:ext uri="{BB962C8B-B14F-4D97-AF65-F5344CB8AC3E}">
        <p14:creationId xmlns:p14="http://schemas.microsoft.com/office/powerpoint/2010/main" val="2620370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A43AD36-3140-4ABC-1D2A-35D0142389D5}"/>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431628" y="2124891"/>
            <a:ext cx="9441787" cy="1132115"/>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The </a:t>
            </a:r>
            <a:r>
              <a:rPr lang="en-GB" sz="5300" dirty="0">
                <a:solidFill>
                  <a:schemeClr val="bg1"/>
                </a:solidFill>
                <a:latin typeface="+mn-lt"/>
                <a:ea typeface="Andika"/>
                <a:cs typeface="Andika"/>
              </a:rPr>
              <a:t>prefixes</a:t>
            </a:r>
            <a:r>
              <a:rPr lang="en-GB" dirty="0">
                <a:solidFill>
                  <a:schemeClr val="bg1"/>
                </a:solidFill>
                <a:latin typeface="+mn-lt"/>
                <a:ea typeface="Andika"/>
                <a:cs typeface="Andika"/>
              </a:rPr>
              <a:t> </a:t>
            </a:r>
            <a:r>
              <a:rPr lang="en-GB" u="sng" dirty="0">
                <a:solidFill>
                  <a:schemeClr val="bg1"/>
                </a:solidFill>
                <a:latin typeface="+mn-lt"/>
                <a:ea typeface="Andika"/>
                <a:cs typeface="Andika"/>
              </a:rPr>
              <a:t>sub-</a:t>
            </a:r>
            <a:r>
              <a:rPr lang="en-GB" dirty="0">
                <a:solidFill>
                  <a:schemeClr val="bg1"/>
                </a:solidFill>
                <a:latin typeface="+mn-lt"/>
                <a:ea typeface="Andika"/>
                <a:cs typeface="Andika"/>
              </a:rPr>
              <a:t> and </a:t>
            </a:r>
            <a:r>
              <a:rPr lang="en-GB" u="sng" dirty="0">
                <a:solidFill>
                  <a:schemeClr val="bg1"/>
                </a:solidFill>
                <a:latin typeface="+mn-lt"/>
                <a:ea typeface="Andika"/>
                <a:cs typeface="Andika"/>
              </a:rPr>
              <a:t>super-</a:t>
            </a:r>
            <a:endParaRPr lang="en-GB" dirty="0">
              <a:solidFill>
                <a:schemeClr val="bg1"/>
              </a:solidFill>
              <a:latin typeface="+mn-lt"/>
              <a:ea typeface="Andika"/>
              <a:cs typeface="Andika"/>
            </a:endParaRPr>
          </a:p>
        </p:txBody>
      </p:sp>
      <p:pic>
        <p:nvPicPr>
          <p:cNvPr id="8" name="Picture 7" descr="A picture containing logo&#10;&#10;Description automatically generated">
            <a:extLst>
              <a:ext uri="{FF2B5EF4-FFF2-40B4-BE49-F238E27FC236}">
                <a16:creationId xmlns:a16="http://schemas.microsoft.com/office/drawing/2014/main" id="{26ABD14F-B329-7648-239C-3F526CF80C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5D776084-9F4D-8ACD-1386-30CB1B17C3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1F3A2C41-E9DA-990E-0B1F-CF01FCC5F0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06133 0.41852 " pathEditMode="relative" rAng="0" ptsTypes="AA">
                                      <p:cBhvr>
                                        <p:cTn id="6" dur="2000" fill="hold"/>
                                        <p:tgtEl>
                                          <p:spTgt spid="9"/>
                                        </p:tgtEl>
                                        <p:attrNameLst>
                                          <p:attrName>ppt_x</p:attrName>
                                          <p:attrName>ppt_y</p:attrName>
                                        </p:attrNameLst>
                                      </p:cBhvr>
                                      <p:rCtr x="3060" y="20926"/>
                                    </p:animMotion>
                                  </p:childTnLst>
                                </p:cTn>
                              </p:par>
                              <p:par>
                                <p:cTn id="7" presetID="42" presetClass="path" presetSubtype="0" accel="50000" decel="50000" fill="hold" nodeType="withEffect">
                                  <p:stCondLst>
                                    <p:cond delay="0"/>
                                  </p:stCondLst>
                                  <p:childTnLst>
                                    <p:animMotion origin="layout" path="M -1.04167E-6 2.22222E-6 L -0.23255 -0.04931 " pathEditMode="relative" rAng="0" ptsTypes="AA">
                                      <p:cBhvr>
                                        <p:cTn id="8" dur="2000" fill="hold"/>
                                        <p:tgtEl>
                                          <p:spTgt spid="10"/>
                                        </p:tgtEl>
                                        <p:attrNameLst>
                                          <p:attrName>ppt_x</p:attrName>
                                          <p:attrName>ppt_y</p:attrName>
                                        </p:attrNameLst>
                                      </p:cBhvr>
                                      <p:rCtr x="-11628" y="-2477"/>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B0160251-EF03-9703-7A9B-9318EF6AF4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735496" y="1484060"/>
            <a:ext cx="10721008" cy="2965109"/>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anyone remember what a </a:t>
            </a:r>
          </a:p>
          <a:p>
            <a:pPr algn="ct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prefix</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is?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333691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5F264056-0980-FE3F-8AB5-6B2F262C41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31223" y="391887"/>
            <a:ext cx="11338560" cy="628186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000" dirty="0">
                <a:solidFill>
                  <a:schemeClr val="bg1"/>
                </a:solidFill>
              </a:rPr>
              <a:t>A prefix is a group of letters that go at the </a:t>
            </a:r>
            <a:r>
              <a:rPr lang="en-GB" sz="4000" u="sng" dirty="0">
                <a:solidFill>
                  <a:schemeClr val="bg1"/>
                </a:solidFill>
              </a:rPr>
              <a:t>beginning</a:t>
            </a:r>
            <a:r>
              <a:rPr lang="en-GB" sz="4000" dirty="0">
                <a:solidFill>
                  <a:schemeClr val="bg1"/>
                </a:solidFill>
              </a:rPr>
              <a:t> of a </a:t>
            </a:r>
            <a:r>
              <a:rPr lang="en-GB" sz="4000" u="sng" dirty="0">
                <a:solidFill>
                  <a:schemeClr val="bg1"/>
                </a:solidFill>
              </a:rPr>
              <a:t>root word</a:t>
            </a:r>
            <a:r>
              <a:rPr lang="en-GB" sz="4000" dirty="0">
                <a:solidFill>
                  <a:schemeClr val="bg1"/>
                </a:solidFill>
              </a:rPr>
              <a:t> and change the meaning of the word. </a:t>
            </a:r>
          </a:p>
        </p:txBody>
      </p:sp>
      <p:grpSp>
        <p:nvGrpSpPr>
          <p:cNvPr id="20" name="Group 19">
            <a:extLst>
              <a:ext uri="{FF2B5EF4-FFF2-40B4-BE49-F238E27FC236}">
                <a16:creationId xmlns:a16="http://schemas.microsoft.com/office/drawing/2014/main" id="{7321331E-A809-65E3-9F62-A23B3EF182CF}"/>
              </a:ext>
            </a:extLst>
          </p:cNvPr>
          <p:cNvGrpSpPr/>
          <p:nvPr/>
        </p:nvGrpSpPr>
        <p:grpSpPr>
          <a:xfrm>
            <a:off x="2370708" y="2586894"/>
            <a:ext cx="2391466" cy="2626804"/>
            <a:chOff x="4628847" y="3413353"/>
            <a:chExt cx="2391466" cy="2626804"/>
          </a:xfrm>
        </p:grpSpPr>
        <p:pic>
          <p:nvPicPr>
            <p:cNvPr id="14" name="Picture 13" descr="Icon&#10;&#10;Description automatically generated">
              <a:extLst>
                <a:ext uri="{FF2B5EF4-FFF2-40B4-BE49-F238E27FC236}">
                  <a16:creationId xmlns:a16="http://schemas.microsoft.com/office/drawing/2014/main" id="{EC4BC384-3555-4AA2-06BF-B396FB1D96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749" y="3413353"/>
              <a:ext cx="2328564" cy="2626804"/>
            </a:xfrm>
            <a:prstGeom prst="rect">
              <a:avLst/>
            </a:prstGeom>
          </p:spPr>
        </p:pic>
        <p:sp>
          <p:nvSpPr>
            <p:cNvPr id="9" name="TextBox 8">
              <a:extLst>
                <a:ext uri="{FF2B5EF4-FFF2-40B4-BE49-F238E27FC236}">
                  <a16:creationId xmlns:a16="http://schemas.microsoft.com/office/drawing/2014/main" id="{5D2ADBB5-3285-9B26-D54F-7BD74675F343}"/>
                </a:ext>
              </a:extLst>
            </p:cNvPr>
            <p:cNvSpPr txBox="1"/>
            <p:nvPr/>
          </p:nvSpPr>
          <p:spPr>
            <a:xfrm>
              <a:off x="4628847" y="4344740"/>
              <a:ext cx="2015463" cy="707886"/>
            </a:xfrm>
            <a:prstGeom prst="rect">
              <a:avLst/>
            </a:prstGeom>
            <a:noFill/>
          </p:spPr>
          <p:txBody>
            <a:bodyPr wrap="square" rtlCol="0">
              <a:spAutoFit/>
            </a:bodyPr>
            <a:lstStyle/>
            <a:p>
              <a:pPr algn="ctr"/>
              <a:r>
                <a:rPr lang="en-GB" sz="4000" dirty="0">
                  <a:solidFill>
                    <a:schemeClr val="bg1"/>
                  </a:solidFill>
                </a:rPr>
                <a:t>dis</a:t>
              </a:r>
              <a:r>
                <a:rPr lang="en-GB" sz="1100" dirty="0"/>
                <a:t> </a:t>
              </a:r>
            </a:p>
          </p:txBody>
        </p:sp>
      </p:grpSp>
      <p:grpSp>
        <p:nvGrpSpPr>
          <p:cNvPr id="19" name="Group 18">
            <a:extLst>
              <a:ext uri="{FF2B5EF4-FFF2-40B4-BE49-F238E27FC236}">
                <a16:creationId xmlns:a16="http://schemas.microsoft.com/office/drawing/2014/main" id="{708CD0AF-3911-7493-9430-9DA418DFF835}"/>
              </a:ext>
            </a:extLst>
          </p:cNvPr>
          <p:cNvGrpSpPr/>
          <p:nvPr/>
        </p:nvGrpSpPr>
        <p:grpSpPr>
          <a:xfrm>
            <a:off x="8414317" y="2646261"/>
            <a:ext cx="2296325" cy="2508069"/>
            <a:chOff x="6517813" y="3444650"/>
            <a:chExt cx="2296325" cy="2508069"/>
          </a:xfrm>
        </p:grpSpPr>
        <p:pic>
          <p:nvPicPr>
            <p:cNvPr id="8" name="Picture 7" descr="A picture containing text, clock, vector graphics, sign&#10;&#10;Description automatically generated">
              <a:extLst>
                <a:ext uri="{FF2B5EF4-FFF2-40B4-BE49-F238E27FC236}">
                  <a16:creationId xmlns:a16="http://schemas.microsoft.com/office/drawing/2014/main" id="{8F0D706E-A169-CA73-800A-6B159DC1C8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7813" y="3444650"/>
              <a:ext cx="2296325" cy="2508069"/>
            </a:xfrm>
            <a:prstGeom prst="rect">
              <a:avLst/>
            </a:prstGeom>
          </p:spPr>
        </p:pic>
        <p:sp>
          <p:nvSpPr>
            <p:cNvPr id="11" name="TextBox 10">
              <a:extLst>
                <a:ext uri="{FF2B5EF4-FFF2-40B4-BE49-F238E27FC236}">
                  <a16:creationId xmlns:a16="http://schemas.microsoft.com/office/drawing/2014/main" id="{1D7FC553-7CDE-980A-7276-F570F5A5EE30}"/>
                </a:ext>
              </a:extLst>
            </p:cNvPr>
            <p:cNvSpPr txBox="1"/>
            <p:nvPr/>
          </p:nvSpPr>
          <p:spPr>
            <a:xfrm>
              <a:off x="6688918" y="4331192"/>
              <a:ext cx="1593208" cy="707886"/>
            </a:xfrm>
            <a:prstGeom prst="rect">
              <a:avLst/>
            </a:prstGeom>
            <a:noFill/>
          </p:spPr>
          <p:txBody>
            <a:bodyPr wrap="square" rtlCol="0">
              <a:spAutoFit/>
            </a:bodyPr>
            <a:lstStyle/>
            <a:p>
              <a:r>
                <a:rPr lang="en-GB" sz="4000" dirty="0">
                  <a:solidFill>
                    <a:schemeClr val="bg1"/>
                  </a:solidFill>
                </a:rPr>
                <a:t>agree</a:t>
              </a:r>
              <a:r>
                <a:rPr lang="en-GB" sz="1050" dirty="0"/>
                <a:t> </a:t>
              </a:r>
            </a:p>
          </p:txBody>
        </p:sp>
      </p:grpSp>
      <p:grpSp>
        <p:nvGrpSpPr>
          <p:cNvPr id="21" name="Group 20">
            <a:extLst>
              <a:ext uri="{FF2B5EF4-FFF2-40B4-BE49-F238E27FC236}">
                <a16:creationId xmlns:a16="http://schemas.microsoft.com/office/drawing/2014/main" id="{0051CB96-B8D4-1534-1BEC-C5EF4D8BD66F}"/>
              </a:ext>
            </a:extLst>
          </p:cNvPr>
          <p:cNvGrpSpPr/>
          <p:nvPr/>
        </p:nvGrpSpPr>
        <p:grpSpPr>
          <a:xfrm>
            <a:off x="653658" y="3195115"/>
            <a:ext cx="3524597" cy="646331"/>
            <a:chOff x="1299117" y="4052871"/>
            <a:chExt cx="3524597" cy="646331"/>
          </a:xfrm>
        </p:grpSpPr>
        <p:sp>
          <p:nvSpPr>
            <p:cNvPr id="12" name="TextBox 11">
              <a:extLst>
                <a:ext uri="{FF2B5EF4-FFF2-40B4-BE49-F238E27FC236}">
                  <a16:creationId xmlns:a16="http://schemas.microsoft.com/office/drawing/2014/main" id="{A1DDAB4A-25A5-0172-53B3-D1968404AD86}"/>
                </a:ext>
              </a:extLst>
            </p:cNvPr>
            <p:cNvSpPr txBox="1"/>
            <p:nvPr/>
          </p:nvSpPr>
          <p:spPr>
            <a:xfrm>
              <a:off x="1299117" y="4052871"/>
              <a:ext cx="1828800" cy="646331"/>
            </a:xfrm>
            <a:prstGeom prst="rect">
              <a:avLst/>
            </a:prstGeom>
            <a:noFill/>
          </p:spPr>
          <p:txBody>
            <a:bodyPr wrap="square" rtlCol="0">
              <a:spAutoFit/>
            </a:bodyPr>
            <a:lstStyle/>
            <a:p>
              <a:pPr algn="ctr"/>
              <a:r>
                <a:rPr lang="en-GB" sz="3600" dirty="0">
                  <a:solidFill>
                    <a:schemeClr val="bg1"/>
                  </a:solidFill>
                </a:rPr>
                <a:t>prefix</a:t>
              </a:r>
            </a:p>
          </p:txBody>
        </p:sp>
        <p:cxnSp>
          <p:nvCxnSpPr>
            <p:cNvPr id="4" name="Straight Arrow Connector 3">
              <a:extLst>
                <a:ext uri="{FF2B5EF4-FFF2-40B4-BE49-F238E27FC236}">
                  <a16:creationId xmlns:a16="http://schemas.microsoft.com/office/drawing/2014/main" id="{68ECCB54-CB71-DCB2-EC95-B5006F04DA31}"/>
                </a:ext>
              </a:extLst>
            </p:cNvPr>
            <p:cNvCxnSpPr>
              <a:cxnSpLocks/>
            </p:cNvCxnSpPr>
            <p:nvPr/>
          </p:nvCxnSpPr>
          <p:spPr>
            <a:xfrm flipV="1">
              <a:off x="2986177" y="4277058"/>
              <a:ext cx="1837537" cy="9897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AFAD2B8E-1A71-C7C8-5A78-CDB886A671FB}"/>
              </a:ext>
            </a:extLst>
          </p:cNvPr>
          <p:cNvGrpSpPr/>
          <p:nvPr/>
        </p:nvGrpSpPr>
        <p:grpSpPr>
          <a:xfrm>
            <a:off x="7849678" y="3192403"/>
            <a:ext cx="4180198" cy="646331"/>
            <a:chOff x="8495137" y="4050159"/>
            <a:chExt cx="4180198" cy="646331"/>
          </a:xfrm>
        </p:grpSpPr>
        <p:sp>
          <p:nvSpPr>
            <p:cNvPr id="13" name="TextBox 12">
              <a:extLst>
                <a:ext uri="{FF2B5EF4-FFF2-40B4-BE49-F238E27FC236}">
                  <a16:creationId xmlns:a16="http://schemas.microsoft.com/office/drawing/2014/main" id="{82B41AAA-65BD-51D9-4553-B94F794C196B}"/>
                </a:ext>
              </a:extLst>
            </p:cNvPr>
            <p:cNvSpPr txBox="1"/>
            <p:nvPr/>
          </p:nvSpPr>
          <p:spPr>
            <a:xfrm>
              <a:off x="10294686" y="4050159"/>
              <a:ext cx="2380649" cy="646331"/>
            </a:xfrm>
            <a:prstGeom prst="rect">
              <a:avLst/>
            </a:prstGeom>
            <a:noFill/>
          </p:spPr>
          <p:txBody>
            <a:bodyPr wrap="square" rtlCol="0">
              <a:spAutoFit/>
            </a:bodyPr>
            <a:lstStyle/>
            <a:p>
              <a:pPr algn="ctr"/>
              <a:r>
                <a:rPr lang="en-GB" sz="3600" dirty="0">
                  <a:solidFill>
                    <a:schemeClr val="bg1"/>
                  </a:solidFill>
                </a:rPr>
                <a:t>root word</a:t>
              </a:r>
            </a:p>
          </p:txBody>
        </p:sp>
        <p:cxnSp>
          <p:nvCxnSpPr>
            <p:cNvPr id="15" name="Straight Arrow Connector 14">
              <a:extLst>
                <a:ext uri="{FF2B5EF4-FFF2-40B4-BE49-F238E27FC236}">
                  <a16:creationId xmlns:a16="http://schemas.microsoft.com/office/drawing/2014/main" id="{1E2DB22A-07AA-2B2F-37D5-CB97EA0CF5B9}"/>
                </a:ext>
              </a:extLst>
            </p:cNvPr>
            <p:cNvCxnSpPr>
              <a:cxnSpLocks/>
              <a:stCxn id="13" idx="1"/>
            </p:cNvCxnSpPr>
            <p:nvPr/>
          </p:nvCxnSpPr>
          <p:spPr>
            <a:xfrm flipH="1" flipV="1">
              <a:off x="8495137" y="4331192"/>
              <a:ext cx="1799549" cy="4213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577C188B-EEF9-A415-F387-17971485C4FD}"/>
              </a:ext>
            </a:extLst>
          </p:cNvPr>
          <p:cNvSpPr txBox="1"/>
          <p:nvPr/>
        </p:nvSpPr>
        <p:spPr>
          <a:xfrm>
            <a:off x="3708596" y="5546217"/>
            <a:ext cx="6045005" cy="707886"/>
          </a:xfrm>
          <a:prstGeom prst="rect">
            <a:avLst/>
          </a:prstGeom>
          <a:noFill/>
        </p:spPr>
        <p:txBody>
          <a:bodyPr wrap="square" rtlCol="0">
            <a:spAutoFit/>
          </a:bodyPr>
          <a:lstStyle/>
          <a:p>
            <a:pPr algn="ctr"/>
            <a:r>
              <a:rPr lang="en-GB" sz="4000" dirty="0">
                <a:solidFill>
                  <a:schemeClr val="bg1"/>
                </a:solidFill>
              </a:rPr>
              <a:t>dis + agree = disagree</a:t>
            </a:r>
          </a:p>
        </p:txBody>
      </p:sp>
    </p:spTree>
    <p:extLst>
      <p:ext uri="{BB962C8B-B14F-4D97-AF65-F5344CB8AC3E}">
        <p14:creationId xmlns:p14="http://schemas.microsoft.com/office/powerpoint/2010/main" val="173820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6 1.11022E-16 L 0.15312 -0.00162 " pathEditMode="relative" rAng="0" ptsTypes="AA">
                                      <p:cBhvr>
                                        <p:cTn id="6" dur="2000" fill="hold"/>
                                        <p:tgtEl>
                                          <p:spTgt spid="20"/>
                                        </p:tgtEl>
                                        <p:attrNameLst>
                                          <p:attrName>ppt_x</p:attrName>
                                          <p:attrName>ppt_y</p:attrName>
                                        </p:attrNameLst>
                                      </p:cBhvr>
                                      <p:rCtr x="7656" y="-93"/>
                                    </p:animMotion>
                                  </p:childTnLst>
                                </p:cTn>
                              </p:par>
                              <p:par>
                                <p:cTn id="7" presetID="42" presetClass="path" presetSubtype="0" accel="50000" decel="50000" fill="hold" nodeType="withEffect">
                                  <p:stCondLst>
                                    <p:cond delay="0"/>
                                  </p:stCondLst>
                                  <p:childTnLst>
                                    <p:animMotion origin="layout" path="M -4.79167E-6 1.11022E-16 L -0.19101 -0.00347 " pathEditMode="relative" rAng="0" ptsTypes="AA">
                                      <p:cBhvr>
                                        <p:cTn id="8" dur="2000" fill="hold"/>
                                        <p:tgtEl>
                                          <p:spTgt spid="19"/>
                                        </p:tgtEl>
                                        <p:attrNameLst>
                                          <p:attrName>ppt_x</p:attrName>
                                          <p:attrName>ppt_y</p:attrName>
                                        </p:attrNameLst>
                                      </p:cBhvr>
                                      <p:rCtr x="-9557" y="-185"/>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7DADC9DD-A137-FFA8-17AD-2EF7B6BBEC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31223" y="449921"/>
            <a:ext cx="4129554" cy="3037113"/>
          </a:xfrm>
          <a:prstGeom prst="roundRect">
            <a:avLst/>
          </a:prstGeom>
          <a:solidFill>
            <a:schemeClr val="accent2"/>
          </a:solidFill>
          <a:effectLst>
            <a:outerShdw blurRad="50800" dist="38100" dir="5400000" algn="t" rotWithShape="0">
              <a:prstClr val="black">
                <a:alpha val="40000"/>
              </a:prstClr>
            </a:outerShdw>
          </a:effectLst>
        </p:spPr>
        <p:txBody>
          <a:bodyPr anchor="ctr">
            <a:normAutofit fontScale="92500" lnSpcReduction="10000"/>
          </a:bodyPr>
          <a:lstStyle/>
          <a:p>
            <a:pPr marL="0" indent="0" algn="ctr">
              <a:buNone/>
            </a:pPr>
            <a:endParaRPr lang="en-GB" sz="4400" dirty="0">
              <a:solidFill>
                <a:schemeClr val="bg1"/>
              </a:solidFill>
            </a:endParaRPr>
          </a:p>
          <a:p>
            <a:pPr marL="0" indent="0" algn="ctr">
              <a:buNone/>
            </a:pPr>
            <a:r>
              <a:rPr lang="en-GB" sz="4400" dirty="0">
                <a:solidFill>
                  <a:schemeClr val="bg1"/>
                </a:solidFill>
              </a:rPr>
              <a:t>We have already looked at the prefixes: </a:t>
            </a:r>
          </a:p>
          <a:p>
            <a:pPr marL="0" indent="0" algn="ctr">
              <a:buNone/>
            </a:pPr>
            <a:endParaRPr lang="en-GB" sz="4400" dirty="0">
              <a:solidFill>
                <a:schemeClr val="bg1"/>
              </a:solidFill>
            </a:endParaRP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492774" y="3789807"/>
            <a:ext cx="11129554"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Do you remember what they mean?  </a:t>
            </a:r>
          </a:p>
        </p:txBody>
      </p:sp>
      <p:sp>
        <p:nvSpPr>
          <p:cNvPr id="5" name="Title 1">
            <a:extLst>
              <a:ext uri="{FF2B5EF4-FFF2-40B4-BE49-F238E27FC236}">
                <a16:creationId xmlns:a16="http://schemas.microsoft.com/office/drawing/2014/main" id="{B9AEC70B-470A-FD8F-35A9-CCE9F5E6B6EA}"/>
              </a:ext>
            </a:extLst>
          </p:cNvPr>
          <p:cNvSpPr txBox="1">
            <a:spLocks/>
          </p:cNvSpPr>
          <p:nvPr/>
        </p:nvSpPr>
        <p:spPr>
          <a:xfrm>
            <a:off x="5122416" y="508735"/>
            <a:ext cx="6538361" cy="2919484"/>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indent="-571500">
              <a:buFont typeface="Arial" panose="020B0604020202020204" pitchFamily="34" charset="0"/>
              <a:buChar char="•"/>
            </a:pPr>
            <a:r>
              <a:rPr lang="en-GB" sz="3600" dirty="0">
                <a:solidFill>
                  <a:schemeClr val="bg1"/>
                </a:solidFill>
                <a:latin typeface="Andika"/>
                <a:ea typeface="Andika"/>
                <a:cs typeface="Andika"/>
              </a:rPr>
              <a:t>in- (for example incorrect)</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im- (for example immature)</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il- (for example illegal)</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ir- (for example irregular)</a:t>
            </a:r>
          </a:p>
          <a:p>
            <a:pPr marL="571500" indent="-571500">
              <a:buFont typeface="Arial" panose="020B0604020202020204" pitchFamily="34" charset="0"/>
              <a:buChar char="•"/>
            </a:pPr>
            <a:endParaRPr lang="en-GB" sz="36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8" name="Content Placeholder 2">
            <a:extLst>
              <a:ext uri="{FF2B5EF4-FFF2-40B4-BE49-F238E27FC236}">
                <a16:creationId xmlns:a16="http://schemas.microsoft.com/office/drawing/2014/main" id="{376876DC-953C-B0B3-7765-538A47C50789}"/>
              </a:ext>
            </a:extLst>
          </p:cNvPr>
          <p:cNvSpPr txBox="1">
            <a:spLocks/>
          </p:cNvSpPr>
          <p:nvPr/>
        </p:nvSpPr>
        <p:spPr>
          <a:xfrm>
            <a:off x="531223" y="5019885"/>
            <a:ext cx="11052656" cy="788624"/>
          </a:xfrm>
          <a:prstGeom prst="roundRect">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4400" dirty="0">
                <a:solidFill>
                  <a:schemeClr val="bg1"/>
                </a:solidFill>
              </a:rPr>
              <a:t>They all mean </a:t>
            </a:r>
            <a:r>
              <a:rPr lang="en-GB" sz="4400" u="sng" dirty="0">
                <a:solidFill>
                  <a:schemeClr val="bg1"/>
                </a:solidFill>
              </a:rPr>
              <a:t>not</a:t>
            </a:r>
            <a:r>
              <a:rPr lang="en-GB" sz="4400" dirty="0">
                <a:solidFill>
                  <a:schemeClr val="bg1"/>
                </a:solidFill>
              </a:rPr>
              <a:t>.</a:t>
            </a:r>
          </a:p>
        </p:txBody>
      </p:sp>
    </p:spTree>
    <p:extLst>
      <p:ext uri="{BB962C8B-B14F-4D97-AF65-F5344CB8AC3E}">
        <p14:creationId xmlns:p14="http://schemas.microsoft.com/office/powerpoint/2010/main" val="405568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86CE8E7C-8A7A-7DB6-5EDD-9F7DE231DD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6"/>
            <a:ext cx="9650027"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sub-</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447470"/>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subdivide		subheading		submarine	submerge</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340655" y="3710866"/>
            <a:ext cx="9650027" cy="132277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sub-</a:t>
            </a:r>
            <a:r>
              <a:rPr lang="en-GB" dirty="0">
                <a:solidFill>
                  <a:schemeClr val="bg1"/>
                </a:solidFill>
                <a:latin typeface="Andika"/>
                <a:ea typeface="Andika"/>
                <a:cs typeface="Andika"/>
              </a:rPr>
              <a:t> 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sub-</a:t>
            </a:r>
            <a:r>
              <a:rPr lang="en-GB" dirty="0">
                <a:solidFill>
                  <a:schemeClr val="bg1"/>
                </a:solidFill>
                <a:latin typeface="Andika"/>
                <a:ea typeface="Andika"/>
                <a:cs typeface="Andika"/>
              </a:rPr>
              <a:t> means </a:t>
            </a:r>
            <a:r>
              <a:rPr lang="en-GB" u="sng" dirty="0">
                <a:solidFill>
                  <a:schemeClr val="bg1"/>
                </a:solidFill>
                <a:latin typeface="Andika"/>
                <a:ea typeface="Andika"/>
                <a:cs typeface="Andika"/>
              </a:rPr>
              <a:t>below</a:t>
            </a:r>
            <a:r>
              <a:rPr lang="en-GB"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11346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1523</Words>
  <Application>Microsoft Office PowerPoint</Application>
  <PresentationFormat>Widescreen</PresentationFormat>
  <Paragraphs>199</Paragraphs>
  <Slides>26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Andika</vt:lpstr>
      <vt:lpstr>Office Theme</vt:lpstr>
      <vt:lpstr> How to Use this PowerPoint</vt:lpstr>
      <vt:lpstr>Scrambler has been scrambling!!!</vt:lpstr>
      <vt:lpstr>PowerPoint Presentation</vt:lpstr>
      <vt:lpstr>PowerPoint Presentation</vt:lpstr>
      <vt:lpstr>The prefixes sub- and super-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65</cp:revision>
  <dcterms:created xsi:type="dcterms:W3CDTF">2022-05-31T09:42:07Z</dcterms:created>
  <dcterms:modified xsi:type="dcterms:W3CDTF">2025-12-08T17:05:32Z</dcterms:modified>
</cp:coreProperties>
</file>