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5" r:id="rId3"/>
    <p:sldId id="274" r:id="rId4"/>
    <p:sldId id="294" r:id="rId5"/>
    <p:sldId id="377" r:id="rId6"/>
    <p:sldId id="281" r:id="rId7"/>
    <p:sldId id="282" r:id="rId8"/>
    <p:sldId id="283" r:id="rId9"/>
    <p:sldId id="298" r:id="rId10"/>
    <p:sldId id="316" r:id="rId11"/>
    <p:sldId id="302" r:id="rId12"/>
    <p:sldId id="378" r:id="rId13"/>
    <p:sldId id="376" r:id="rId14"/>
    <p:sldId id="323" r:id="rId15"/>
    <p:sldId id="324" r:id="rId16"/>
    <p:sldId id="325" r:id="rId17"/>
    <p:sldId id="299" r:id="rId18"/>
    <p:sldId id="286" r:id="rId19"/>
    <p:sldId id="303" r:id="rId20"/>
    <p:sldId id="319" r:id="rId21"/>
    <p:sldId id="320" r:id="rId22"/>
    <p:sldId id="326" r:id="rId23"/>
    <p:sldId id="394" r:id="rId24"/>
    <p:sldId id="369" r:id="rId25"/>
    <p:sldId id="379" r:id="rId26"/>
    <p:sldId id="367" r:id="rId27"/>
    <p:sldId id="364" r:id="rId28"/>
    <p:sldId id="486" r:id="rId29"/>
    <p:sldId id="489" r:id="rId30"/>
    <p:sldId id="490" r:id="rId31"/>
    <p:sldId id="491" r:id="rId32"/>
    <p:sldId id="492" r:id="rId33"/>
    <p:sldId id="494" r:id="rId34"/>
    <p:sldId id="495" r:id="rId35"/>
    <p:sldId id="496" r:id="rId36"/>
    <p:sldId id="497" r:id="rId37"/>
    <p:sldId id="487" r:id="rId38"/>
    <p:sldId id="488" r:id="rId39"/>
    <p:sldId id="363" r:id="rId40"/>
    <p:sldId id="277" r:id="rId41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453955-7981-4DE4-AD9B-29525D0C9CB5}" v="66" dt="2026-03-10T12:19:44.5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10T12:19:44.565" v="444" actId="20577"/>
      <pc:docMkLst>
        <pc:docMk/>
      </pc:docMkLst>
      <pc:sldChg chg="modSp add mod">
        <pc:chgData name="Glen Jones" userId="e846aaca-4b24-4b13-b0d0-f2308e16b284" providerId="ADAL" clId="{ED47ACC3-9597-4D89-A1DC-43CF280EF274}" dt="2026-03-10T12:10:52.433" v="214" actId="20577"/>
        <pc:sldMkLst>
          <pc:docMk/>
          <pc:sldMk cId="112212816" sldId="486"/>
        </pc:sldMkLst>
        <pc:spChg chg="mod">
          <ac:chgData name="Glen Jones" userId="e846aaca-4b24-4b13-b0d0-f2308e16b284" providerId="ADAL" clId="{ED47ACC3-9597-4D89-A1DC-43CF280EF274}" dt="2026-03-10T12:10:48.052" v="206" actId="20577"/>
          <ac:spMkLst>
            <pc:docMk/>
            <pc:sldMk cId="112212816" sldId="486"/>
            <ac:spMk id="4" creationId="{61449FDE-501A-5590-D859-AE1A86B61EC3}"/>
          </ac:spMkLst>
        </pc:spChg>
        <pc:spChg chg="mod">
          <ac:chgData name="Glen Jones" userId="e846aaca-4b24-4b13-b0d0-f2308e16b284" providerId="ADAL" clId="{ED47ACC3-9597-4D89-A1DC-43CF280EF274}" dt="2026-03-10T12:10:52.433" v="214" actId="20577"/>
          <ac:spMkLst>
            <pc:docMk/>
            <pc:sldMk cId="112212816" sldId="486"/>
            <ac:spMk id="5" creationId="{72732C63-E9B6-B5A6-62C9-7E97CB4A74F2}"/>
          </ac:spMkLst>
        </pc:spChg>
        <pc:graphicFrameChg chg="modGraphic">
          <ac:chgData name="Glen Jones" userId="e846aaca-4b24-4b13-b0d0-f2308e16b284" providerId="ADAL" clId="{ED47ACC3-9597-4D89-A1DC-43CF280EF274}" dt="2026-03-10T12:10:26.461" v="162" actId="20577"/>
          <ac:graphicFrameMkLst>
            <pc:docMk/>
            <pc:sldMk cId="112212816" sldId="486"/>
            <ac:graphicFrameMk id="7" creationId="{31F0589F-838D-D20E-1B69-2C066192C035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10T12:09:19.438" v="128" actId="14100"/>
        <pc:sldMkLst>
          <pc:docMk/>
          <pc:sldMk cId="2500430344" sldId="487"/>
        </pc:sldMkLst>
        <pc:spChg chg="mod">
          <ac:chgData name="Glen Jones" userId="e846aaca-4b24-4b13-b0d0-f2308e16b284" providerId="ADAL" clId="{ED47ACC3-9597-4D89-A1DC-43CF280EF274}" dt="2026-03-10T12:09:19.438" v="128" actId="14100"/>
          <ac:spMkLst>
            <pc:docMk/>
            <pc:sldMk cId="2500430344" sldId="487"/>
            <ac:spMk id="4" creationId="{B00D01C3-DC35-87C1-8B2D-9588D91ABE1A}"/>
          </ac:spMkLst>
        </pc:spChg>
        <pc:spChg chg="del">
          <ac:chgData name="Glen Jones" userId="e846aaca-4b24-4b13-b0d0-f2308e16b284" providerId="ADAL" clId="{ED47ACC3-9597-4D89-A1DC-43CF280EF274}" dt="2026-03-10T12:09:07.991" v="124" actId="478"/>
          <ac:spMkLst>
            <pc:docMk/>
            <pc:sldMk cId="2500430344" sldId="487"/>
            <ac:spMk id="5" creationId="{F45E0B29-8ED6-1915-4834-F55591608127}"/>
          </ac:spMkLst>
        </pc:spChg>
      </pc:sldChg>
      <pc:sldChg chg="modSp add mod">
        <pc:chgData name="Glen Jones" userId="e846aaca-4b24-4b13-b0d0-f2308e16b284" providerId="ADAL" clId="{ED47ACC3-9597-4D89-A1DC-43CF280EF274}" dt="2026-03-10T12:09:29.192" v="130" actId="207"/>
        <pc:sldMkLst>
          <pc:docMk/>
          <pc:sldMk cId="2958615166" sldId="488"/>
        </pc:sldMkLst>
        <pc:graphicFrameChg chg="modGraphic">
          <ac:chgData name="Glen Jones" userId="e846aaca-4b24-4b13-b0d0-f2308e16b284" providerId="ADAL" clId="{ED47ACC3-9597-4D89-A1DC-43CF280EF274}" dt="2026-03-10T12:09:29.192" v="130" actId="207"/>
          <ac:graphicFrameMkLst>
            <pc:docMk/>
            <pc:sldMk cId="2958615166" sldId="488"/>
            <ac:graphicFrameMk id="7" creationId="{3FEA58C8-E8F6-BB49-C269-FD7AB7B37CE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11:39.138" v="254" actId="20577"/>
        <pc:sldMkLst>
          <pc:docMk/>
          <pc:sldMk cId="385696350" sldId="489"/>
        </pc:sldMkLst>
        <pc:spChg chg="mod">
          <ac:chgData name="Glen Jones" userId="e846aaca-4b24-4b13-b0d0-f2308e16b284" providerId="ADAL" clId="{ED47ACC3-9597-4D89-A1DC-43CF280EF274}" dt="2026-03-10T12:11:34.886" v="244" actId="27636"/>
          <ac:spMkLst>
            <pc:docMk/>
            <pc:sldMk cId="385696350" sldId="489"/>
            <ac:spMk id="4" creationId="{16ACAE68-929C-9F23-F07D-B072EEA6DF93}"/>
          </ac:spMkLst>
        </pc:spChg>
        <pc:spChg chg="mod">
          <ac:chgData name="Glen Jones" userId="e846aaca-4b24-4b13-b0d0-f2308e16b284" providerId="ADAL" clId="{ED47ACC3-9597-4D89-A1DC-43CF280EF274}" dt="2026-03-10T12:11:39.138" v="254" actId="20577"/>
          <ac:spMkLst>
            <pc:docMk/>
            <pc:sldMk cId="385696350" sldId="489"/>
            <ac:spMk id="5" creationId="{CFCC9BA5-9190-EBF3-7B9A-57A5BA97D85A}"/>
          </ac:spMkLst>
        </pc:spChg>
        <pc:graphicFrameChg chg="modGraphic">
          <ac:chgData name="Glen Jones" userId="e846aaca-4b24-4b13-b0d0-f2308e16b284" providerId="ADAL" clId="{ED47ACC3-9597-4D89-A1DC-43CF280EF274}" dt="2026-03-10T12:11:02.646" v="219" actId="20577"/>
          <ac:graphicFrameMkLst>
            <pc:docMk/>
            <pc:sldMk cId="385696350" sldId="489"/>
            <ac:graphicFrameMk id="7" creationId="{4FB537AC-C8FD-9608-4EFE-E589FFE6CBEB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12:02.851" v="271" actId="20577"/>
        <pc:sldMkLst>
          <pc:docMk/>
          <pc:sldMk cId="610213889" sldId="490"/>
        </pc:sldMkLst>
        <pc:spChg chg="mod">
          <ac:chgData name="Glen Jones" userId="e846aaca-4b24-4b13-b0d0-f2308e16b284" providerId="ADAL" clId="{ED47ACC3-9597-4D89-A1DC-43CF280EF274}" dt="2026-03-10T12:12:00.230" v="264" actId="20577"/>
          <ac:spMkLst>
            <pc:docMk/>
            <pc:sldMk cId="610213889" sldId="490"/>
            <ac:spMk id="4" creationId="{8C2560CB-1E68-DB6B-F03D-D1F22059C75F}"/>
          </ac:spMkLst>
        </pc:spChg>
        <pc:spChg chg="mod">
          <ac:chgData name="Glen Jones" userId="e846aaca-4b24-4b13-b0d0-f2308e16b284" providerId="ADAL" clId="{ED47ACC3-9597-4D89-A1DC-43CF280EF274}" dt="2026-03-10T12:12:02.851" v="271" actId="20577"/>
          <ac:spMkLst>
            <pc:docMk/>
            <pc:sldMk cId="610213889" sldId="490"/>
            <ac:spMk id="5" creationId="{8B62B0E0-2149-EF41-F059-E8606DD983D2}"/>
          </ac:spMkLst>
        </pc:spChg>
        <pc:graphicFrameChg chg="modGraphic">
          <ac:chgData name="Glen Jones" userId="e846aaca-4b24-4b13-b0d0-f2308e16b284" providerId="ADAL" clId="{ED47ACC3-9597-4D89-A1DC-43CF280EF274}" dt="2026-03-10T12:11:48.019" v="259" actId="20577"/>
          <ac:graphicFrameMkLst>
            <pc:docMk/>
            <pc:sldMk cId="610213889" sldId="490"/>
            <ac:graphicFrameMk id="7" creationId="{46D8E108-BC3A-132C-DDED-2D2BB75DF2B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17:01.176" v="335" actId="20577"/>
        <pc:sldMkLst>
          <pc:docMk/>
          <pc:sldMk cId="960696096" sldId="491"/>
        </pc:sldMkLst>
        <pc:spChg chg="mod">
          <ac:chgData name="Glen Jones" userId="e846aaca-4b24-4b13-b0d0-f2308e16b284" providerId="ADAL" clId="{ED47ACC3-9597-4D89-A1DC-43CF280EF274}" dt="2026-03-10T12:16:57.369" v="329" actId="20577"/>
          <ac:spMkLst>
            <pc:docMk/>
            <pc:sldMk cId="960696096" sldId="491"/>
            <ac:spMk id="4" creationId="{6D8F73DF-793C-B702-2AAE-B1455737854E}"/>
          </ac:spMkLst>
        </pc:spChg>
        <pc:spChg chg="mod">
          <ac:chgData name="Glen Jones" userId="e846aaca-4b24-4b13-b0d0-f2308e16b284" providerId="ADAL" clId="{ED47ACC3-9597-4D89-A1DC-43CF280EF274}" dt="2026-03-10T12:17:01.176" v="335" actId="20577"/>
          <ac:spMkLst>
            <pc:docMk/>
            <pc:sldMk cId="960696096" sldId="491"/>
            <ac:spMk id="5" creationId="{500A0A42-0E88-BFFB-B04F-7C408AE4DDC6}"/>
          </ac:spMkLst>
        </pc:spChg>
        <pc:graphicFrameChg chg="modGraphic">
          <ac:chgData name="Glen Jones" userId="e846aaca-4b24-4b13-b0d0-f2308e16b284" providerId="ADAL" clId="{ED47ACC3-9597-4D89-A1DC-43CF280EF274}" dt="2026-03-10T12:13:05.839" v="278" actId="20577"/>
          <ac:graphicFrameMkLst>
            <pc:docMk/>
            <pc:sldMk cId="960696096" sldId="491"/>
            <ac:graphicFrameMk id="7" creationId="{B9C7F088-47BE-253A-7E25-B90C0E2E8017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17:47.637" v="373" actId="20577"/>
        <pc:sldMkLst>
          <pc:docMk/>
          <pc:sldMk cId="3766661557" sldId="492"/>
        </pc:sldMkLst>
        <pc:spChg chg="mod">
          <ac:chgData name="Glen Jones" userId="e846aaca-4b24-4b13-b0d0-f2308e16b284" providerId="ADAL" clId="{ED47ACC3-9597-4D89-A1DC-43CF280EF274}" dt="2026-03-10T12:17:43.495" v="366" actId="27636"/>
          <ac:spMkLst>
            <pc:docMk/>
            <pc:sldMk cId="3766661557" sldId="492"/>
            <ac:spMk id="4" creationId="{C921D37E-C4A7-68DE-6FD1-FBD47E171B5B}"/>
          </ac:spMkLst>
        </pc:spChg>
        <pc:spChg chg="mod">
          <ac:chgData name="Glen Jones" userId="e846aaca-4b24-4b13-b0d0-f2308e16b284" providerId="ADAL" clId="{ED47ACC3-9597-4D89-A1DC-43CF280EF274}" dt="2026-03-10T12:17:47.637" v="373" actId="20577"/>
          <ac:spMkLst>
            <pc:docMk/>
            <pc:sldMk cId="3766661557" sldId="492"/>
            <ac:spMk id="5" creationId="{7EEE1263-9F1B-9F2C-EF61-130F20EE033E}"/>
          </ac:spMkLst>
        </pc:spChg>
        <pc:graphicFrameChg chg="modGraphic">
          <ac:chgData name="Glen Jones" userId="e846aaca-4b24-4b13-b0d0-f2308e16b284" providerId="ADAL" clId="{ED47ACC3-9597-4D89-A1DC-43CF280EF274}" dt="2026-03-10T12:17:10.387" v="338" actId="20577"/>
          <ac:graphicFrameMkLst>
            <pc:docMk/>
            <pc:sldMk cId="3766661557" sldId="492"/>
            <ac:graphicFrameMk id="7" creationId="{7913C130-9F5A-6190-5F5C-86F551A15F8F}"/>
          </ac:graphicFrameMkLst>
        </pc:graphicFrameChg>
      </pc:sldChg>
      <pc:sldChg chg="add del">
        <pc:chgData name="Glen Jones" userId="e846aaca-4b24-4b13-b0d0-f2308e16b284" providerId="ADAL" clId="{ED47ACC3-9597-4D89-A1DC-43CF280EF274}" dt="2026-03-10T12:19:10.783" v="419" actId="47"/>
        <pc:sldMkLst>
          <pc:docMk/>
          <pc:sldMk cId="1270580512" sldId="493"/>
        </pc:sldMkLst>
      </pc:sldChg>
      <pc:sldChg chg="modSp add mod">
        <pc:chgData name="Glen Jones" userId="e846aaca-4b24-4b13-b0d0-f2308e16b284" providerId="ADAL" clId="{ED47ACC3-9597-4D89-A1DC-43CF280EF274}" dt="2026-03-10T12:18:44.438" v="403" actId="20577"/>
        <pc:sldMkLst>
          <pc:docMk/>
          <pc:sldMk cId="3334656936" sldId="494"/>
        </pc:sldMkLst>
        <pc:spChg chg="mod">
          <ac:chgData name="Glen Jones" userId="e846aaca-4b24-4b13-b0d0-f2308e16b284" providerId="ADAL" clId="{ED47ACC3-9597-4D89-A1DC-43CF280EF274}" dt="2026-03-10T12:18:40.198" v="395" actId="20577"/>
          <ac:spMkLst>
            <pc:docMk/>
            <pc:sldMk cId="3334656936" sldId="494"/>
            <ac:spMk id="4" creationId="{8B903516-5127-9A2B-EEC5-A48F181F7BC9}"/>
          </ac:spMkLst>
        </pc:spChg>
        <pc:spChg chg="mod">
          <ac:chgData name="Glen Jones" userId="e846aaca-4b24-4b13-b0d0-f2308e16b284" providerId="ADAL" clId="{ED47ACC3-9597-4D89-A1DC-43CF280EF274}" dt="2026-03-10T12:18:44.438" v="403" actId="20577"/>
          <ac:spMkLst>
            <pc:docMk/>
            <pc:sldMk cId="3334656936" sldId="494"/>
            <ac:spMk id="5" creationId="{78E099D9-F3A2-D073-C268-C48903F1AB4F}"/>
          </ac:spMkLst>
        </pc:spChg>
        <pc:graphicFrameChg chg="modGraphic">
          <ac:chgData name="Glen Jones" userId="e846aaca-4b24-4b13-b0d0-f2308e16b284" providerId="ADAL" clId="{ED47ACC3-9597-4D89-A1DC-43CF280EF274}" dt="2026-03-10T12:17:56.822" v="378" actId="20577"/>
          <ac:graphicFrameMkLst>
            <pc:docMk/>
            <pc:sldMk cId="3334656936" sldId="494"/>
            <ac:graphicFrameMk id="7" creationId="{934F5023-452A-09AE-1C86-E6C2F955F334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18:51.958" v="408" actId="20577"/>
        <pc:sldMkLst>
          <pc:docMk/>
          <pc:sldMk cId="1026677839" sldId="495"/>
        </pc:sldMkLst>
        <pc:graphicFrameChg chg="modGraphic">
          <ac:chgData name="Glen Jones" userId="e846aaca-4b24-4b13-b0d0-f2308e16b284" providerId="ADAL" clId="{ED47ACC3-9597-4D89-A1DC-43CF280EF274}" dt="2026-03-10T12:18:51.958" v="408" actId="20577"/>
          <ac:graphicFrameMkLst>
            <pc:docMk/>
            <pc:sldMk cId="1026677839" sldId="495"/>
            <ac:graphicFrameMk id="7" creationId="{F0806610-6B21-B096-3EE9-60D9DC63B25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19:07.541" v="418" actId="20577"/>
        <pc:sldMkLst>
          <pc:docMk/>
          <pc:sldMk cId="3209669346" sldId="496"/>
        </pc:sldMkLst>
        <pc:spChg chg="mod">
          <ac:chgData name="Glen Jones" userId="e846aaca-4b24-4b13-b0d0-f2308e16b284" providerId="ADAL" clId="{ED47ACC3-9597-4D89-A1DC-43CF280EF274}" dt="2026-03-10T12:19:04.255" v="412" actId="20577"/>
          <ac:spMkLst>
            <pc:docMk/>
            <pc:sldMk cId="3209669346" sldId="496"/>
            <ac:spMk id="4" creationId="{ADD28D26-832F-BE70-F12E-586090EA055E}"/>
          </ac:spMkLst>
        </pc:spChg>
        <pc:spChg chg="mod">
          <ac:chgData name="Glen Jones" userId="e846aaca-4b24-4b13-b0d0-f2308e16b284" providerId="ADAL" clId="{ED47ACC3-9597-4D89-A1DC-43CF280EF274}" dt="2026-03-10T12:19:07.541" v="418" actId="20577"/>
          <ac:spMkLst>
            <pc:docMk/>
            <pc:sldMk cId="3209669346" sldId="496"/>
            <ac:spMk id="5" creationId="{0ECAE112-92EE-9A80-344E-DE42626E4D42}"/>
          </ac:spMkLst>
        </pc:spChg>
      </pc:sldChg>
      <pc:sldChg chg="modSp add mod">
        <pc:chgData name="Glen Jones" userId="e846aaca-4b24-4b13-b0d0-f2308e16b284" providerId="ADAL" clId="{ED47ACC3-9597-4D89-A1DC-43CF280EF274}" dt="2026-03-10T12:19:44.565" v="444" actId="20577"/>
        <pc:sldMkLst>
          <pc:docMk/>
          <pc:sldMk cId="754268935" sldId="497"/>
        </pc:sldMkLst>
        <pc:spChg chg="mod">
          <ac:chgData name="Glen Jones" userId="e846aaca-4b24-4b13-b0d0-f2308e16b284" providerId="ADAL" clId="{ED47ACC3-9597-4D89-A1DC-43CF280EF274}" dt="2026-03-10T12:19:40.707" v="437" actId="27636"/>
          <ac:spMkLst>
            <pc:docMk/>
            <pc:sldMk cId="754268935" sldId="497"/>
            <ac:spMk id="4" creationId="{FADC6539-71D5-4BC0-7FD0-FDBF1C41DBA7}"/>
          </ac:spMkLst>
        </pc:spChg>
        <pc:spChg chg="mod">
          <ac:chgData name="Glen Jones" userId="e846aaca-4b24-4b13-b0d0-f2308e16b284" providerId="ADAL" clId="{ED47ACC3-9597-4D89-A1DC-43CF280EF274}" dt="2026-03-10T12:19:44.565" v="444" actId="20577"/>
          <ac:spMkLst>
            <pc:docMk/>
            <pc:sldMk cId="754268935" sldId="497"/>
            <ac:spMk id="5" creationId="{3B63F422-2A85-1801-03D0-1239BAF3F583}"/>
          </ac:spMkLst>
        </pc:spChg>
        <pc:graphicFrameChg chg="modGraphic">
          <ac:chgData name="Glen Jones" userId="e846aaca-4b24-4b13-b0d0-f2308e16b284" providerId="ADAL" clId="{ED47ACC3-9597-4D89-A1DC-43CF280EF274}" dt="2026-03-10T12:19:18.819" v="425" actId="20577"/>
          <ac:graphicFrameMkLst>
            <pc:docMk/>
            <pc:sldMk cId="754268935" sldId="497"/>
            <ac:graphicFrameMk id="7" creationId="{C51E8D06-DE7B-3790-9465-3FACC81116B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28C21C2-C68C-216C-FFCA-20CBA1DE7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was able to postdate the cheque.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post</a:t>
            </a:r>
            <a:r>
              <a:rPr lang="en-GB" sz="8000" dirty="0">
                <a:solidFill>
                  <a:schemeClr val="bg1"/>
                </a:solidFill>
              </a:rPr>
              <a:t>date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71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mote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gnosis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phet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also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before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230A130-5AF0-2D88-09B2-EA77FA26B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3429000"/>
            <a:ext cx="12688389" cy="340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5826"/>
            <a:ext cx="11939451" cy="434802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269" y="88582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41629" y="411214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631016" y="1926322"/>
            <a:ext cx="4751902" cy="206210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“pro” means before or in front of in ancient Greek and Latin.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  <p:pic>
        <p:nvPicPr>
          <p:cNvPr id="2" name="Picture 1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4CAF8097-5F8A-B332-4748-09653531427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6199" y="885826"/>
            <a:ext cx="2548711" cy="3217595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0CE53D0C-1F82-5B15-A175-A07E2AD8F0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703" y="3842999"/>
            <a:ext cx="2354089" cy="29918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FC6AFD3-6BEA-74F3-1E31-CD0C8ECE19EE}"/>
              </a:ext>
            </a:extLst>
          </p:cNvPr>
          <p:cNvSpPr txBox="1"/>
          <p:nvPr/>
        </p:nvSpPr>
        <p:spPr>
          <a:xfrm>
            <a:off x="8214355" y="414808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439" y="969100"/>
            <a:ext cx="11338560" cy="464613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02562" y="1861006"/>
            <a:ext cx="7639291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 famous Latin phrase is pro bono.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Pro bono means "for the public good" and is used to describe work undertaken without payment.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014009" y="437431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594" y="96416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4971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0848F5D-921F-72B4-C10D-4D8078694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worked hard to promote the business.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23510" y="276727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mote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13" y="1917570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29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D370A4A-F354-CB5E-180B-2B0AD7E54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prognosis?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181" y="1160044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gnosis</a:t>
            </a:r>
          </a:p>
        </p:txBody>
      </p:sp>
    </p:spTree>
    <p:extLst>
      <p:ext uri="{BB962C8B-B14F-4D97-AF65-F5344CB8AC3E}">
        <p14:creationId xmlns:p14="http://schemas.microsoft.com/office/powerpoint/2010/main" val="30293872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50316F2-D425-80A6-5EAD-91ED008C2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prophet had not predicted anything correctly.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97" y="2628999"/>
            <a:ext cx="3082695" cy="39718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753127" y="3291480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phet</a:t>
            </a:r>
          </a:p>
        </p:txBody>
      </p:sp>
    </p:spTree>
    <p:extLst>
      <p:ext uri="{BB962C8B-B14F-4D97-AF65-F5344CB8AC3E}">
        <p14:creationId xmlns:p14="http://schemas.microsoft.com/office/powerpoint/2010/main" val="2896322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F39B2E0-7B80-67EB-0270-23AF24DE8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read the prologue to the book.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67" y="1370020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411480" y="1921098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logue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2EA060-BADA-484B-09A3-74EBF94F1FBF}"/>
              </a:ext>
            </a:extLst>
          </p:cNvPr>
          <p:cNvSpPr txBox="1"/>
          <p:nvPr/>
        </p:nvSpPr>
        <p:spPr>
          <a:xfrm>
            <a:off x="5542960" y="3290719"/>
            <a:ext cx="4873659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Log relates to words and prologue relates to an introduction that doesn't form part of the main story. 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6193C2A-764D-90D6-C8C0-0222755DB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Its not good to procrastinate.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5465" y="194117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137856" y="2374837"/>
            <a:ext cx="74013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crastinate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B6CD4CE-C297-D797-F8D1-939B328EE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finished the project on time.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969" y="1904127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286682" y="250852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ject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close-up of a sign&#10;&#10;AI-generated content may be incorrect.">
            <a:extLst>
              <a:ext uri="{FF2B5EF4-FFF2-40B4-BE49-F238E27FC236}">
                <a16:creationId xmlns:a16="http://schemas.microsoft.com/office/drawing/2014/main" id="{8154D241-0CA2-12BA-D75C-28F646DDE33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1163" y="1690688"/>
            <a:ext cx="7944037" cy="516731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3D64848-8336-9AA9-1A3D-0DA22A3BA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34166256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E843CF0-F4DC-089B-B70F-611D37839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Two engines propel the rocket.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067033" y="2490616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pel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EA2AB43-7E48-C18A-7F38-F93C918A7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had a new profile picture.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511160" y="3035359"/>
            <a:ext cx="7614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file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887" y="1837611"/>
            <a:ext cx="2988869" cy="504237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6505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B1B7E50-3EA1-0417-DE10-D8EE9C4CF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had a proposal for his friend.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0723" y="1607220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0" y="3131062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posal</a:t>
            </a:r>
          </a:p>
        </p:txBody>
      </p:sp>
    </p:spTree>
    <p:extLst>
      <p:ext uri="{BB962C8B-B14F-4D97-AF65-F5344CB8AC3E}">
        <p14:creationId xmlns:p14="http://schemas.microsoft.com/office/powerpoint/2010/main" val="27854098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350755"/>
              </p:ext>
            </p:extLst>
          </p:nvPr>
        </p:nvGraphicFramePr>
        <p:xfrm>
          <a:off x="2736582" y="1263259"/>
          <a:ext cx="7142082" cy="193255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380694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380694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380694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Post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after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pone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(verb)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script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1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(noun)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964361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350" y="186404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271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288909" y="34338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postpone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288907" y="46199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postponing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288907" y="40269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postponed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114870" y="344867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postdate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114870" y="400639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postdated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612757" y="5338128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BE2605A-C083-BFC7-BA73-26F1251E597F}"/>
              </a:ext>
            </a:extLst>
          </p:cNvPr>
          <p:cNvSpPr txBox="1">
            <a:spLocks/>
          </p:cNvSpPr>
          <p:nvPr/>
        </p:nvSpPr>
        <p:spPr>
          <a:xfrm>
            <a:off x="5106937" y="45997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postdates  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ABE46A6E-354E-7238-718B-48092B2ADC49}"/>
              </a:ext>
            </a:extLst>
          </p:cNvPr>
          <p:cNvSpPr txBox="1">
            <a:spLocks/>
          </p:cNvSpPr>
          <p:nvPr/>
        </p:nvSpPr>
        <p:spPr>
          <a:xfrm>
            <a:off x="7858891" y="344867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postscript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9ED75326-E72C-B5EC-0748-B962DB826935}"/>
              </a:ext>
            </a:extLst>
          </p:cNvPr>
          <p:cNvSpPr txBox="1">
            <a:spLocks/>
          </p:cNvSpPr>
          <p:nvPr/>
        </p:nvSpPr>
        <p:spPr>
          <a:xfrm>
            <a:off x="7858891" y="400639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postscripts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5E2C6462-F469-56BC-36F9-3F7EF82B9B74}"/>
              </a:ext>
            </a:extLst>
          </p:cNvPr>
          <p:cNvSpPr txBox="1">
            <a:spLocks/>
          </p:cNvSpPr>
          <p:nvPr/>
        </p:nvSpPr>
        <p:spPr>
          <a:xfrm>
            <a:off x="7850958" y="45997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postdal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3" grpId="0" animBg="1"/>
      <p:bldP spid="8" grpId="0" animBg="1"/>
      <p:bldP spid="10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Upon arrival, he found Aimee immersed in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holographic prujection displaying their planet's profale.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Upon arrival, he found Aimee immersed in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holographic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projection</a:t>
            </a:r>
            <a:r>
              <a:rPr lang="en-GB" sz="3400" dirty="0">
                <a:solidFill>
                  <a:schemeClr val="bg1"/>
                </a:solidFill>
              </a:rPr>
              <a:t> displaying their planet's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profile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Upon arrival, he found Aimee immersed in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holographic projection displaying their planet's profile.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DFFE31-4BE0-6DBB-043B-D3787C123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02A28FE-6B05-7F79-2083-1F1ABE2DB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19AC30F-3AB8-B036-7A86-1FE164E58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D1AC869-BC13-D784-35EC-ABA74C15A5E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F84FF56-0E58-5282-6558-E36EC2296A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DE107D-0FA4-B4D9-43B9-5BB19D4900B6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explained her proposel to prommote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intergalactic unity by building a communication device.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42AD00-56C9-8F2B-F98D-67C0241F6AAB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explained her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proposal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promote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intergalactic unity by building a communication device.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0F5CF7-1830-9E76-8CFF-A5A476AE7F5D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explained her proposal to promote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intergalactic unity by building a communication device.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E33E9E9-1737-92B5-EEA2-2F8286F9DDFC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642F502-53B5-B6B8-8568-3640913DCD41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193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_____sis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______pt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____al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postscript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postal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promote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prognosis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2185FB-65AD-CE5E-9B33-AF621ACF67F0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progno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69F3AE-D54C-EE99-CAB9-D5FF4EAE3F58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promo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AFC5B1-0624-8C35-8F3D-583DCD3715B1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postscri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5101B5-E0C7-8D3B-63B6-B8FBD27970F8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CBC53C-CB5A-80F5-C6DD-EEA1E73DB035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postscript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postal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promote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prognosis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4FDD1-A728-8EC3-29A6-4ACE6883C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69A88F7-D73D-7B9E-C29B-732DB4D0E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1F0589F-838D-D20E-1B69-2C066192C0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191314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1449FDE-501A-5590-D859-AE1A86B61EC3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Something presented to a person.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732C63-E9B6-B5A6-62C9-7E97CB4A74F2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112212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A3EF22-D7C7-F687-E210-4373F1830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7CBE98C-2625-147D-468E-FA0DA3E067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FB537AC-C8FD-9608-4EFE-E589FFE6C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347941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6ACAE68-929C-9F23-F07D-B072EEA6DF93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A note added after the end.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CC9BA5-9190-EBF3-7B9A-57A5BA97D85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postscript</a:t>
            </a:r>
          </a:p>
        </p:txBody>
      </p:sp>
    </p:spTree>
    <p:extLst>
      <p:ext uri="{BB962C8B-B14F-4D97-AF65-F5344CB8AC3E}">
        <p14:creationId xmlns:p14="http://schemas.microsoft.com/office/powerpoint/2010/main" val="385696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post and pro.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54EFD-04C3-50A4-F5C5-7CB4DBB58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C8483402-A84A-011A-867B-22A3F5096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D8E108-BC3A-132C-DDED-2D2BB75DF2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25843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C2560CB-1E68-DB6B-F03D-D1F22059C75F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planned piece of work.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62B0E0-2149-EF41-F059-E8606DD983D2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610213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77888-E956-0B18-AE9E-50D3ADD60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4368CCD-04EA-E861-9176-6271F2BAE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9C7F088-47BE-253A-7E25-B90C0E2E80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337838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D8F73DF-793C-B702-2AAE-B1455737854E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To push something forward.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0A0A42-0E88-BFFB-B04F-7C408AE4DDC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propel</a:t>
            </a:r>
          </a:p>
        </p:txBody>
      </p:sp>
    </p:spTree>
    <p:extLst>
      <p:ext uri="{BB962C8B-B14F-4D97-AF65-F5344CB8AC3E}">
        <p14:creationId xmlns:p14="http://schemas.microsoft.com/office/powerpoint/2010/main" val="960696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4EAE0-9FED-02BA-C78C-F1076F095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6483200-E94F-910E-0A07-443D5C1F6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913C130-9F5A-6190-5F5C-86F551A15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917251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921D37E-C4A7-68DE-6FD1-FBD47E171B5B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improve the rank or position of someone.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EE1263-9F1B-9F2C-EF61-130F20EE033E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promote</a:t>
            </a:r>
          </a:p>
        </p:txBody>
      </p:sp>
    </p:spTree>
    <p:extLst>
      <p:ext uri="{BB962C8B-B14F-4D97-AF65-F5344CB8AC3E}">
        <p14:creationId xmlns:p14="http://schemas.microsoft.com/office/powerpoint/2010/main" val="3766661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630E6-AF0C-D665-5BA2-68A2F1DBC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78F1860-56E8-55E2-B4F9-A2F1E8414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4F5023-452A-09AE-1C86-E6C2F955F3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474967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B903516-5127-9A2B-EEC5-A48F181F7BC9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To move something which had been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planned to a later time 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E099D9-F3A2-D073-C268-C48903F1AB4F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postpone</a:t>
            </a:r>
          </a:p>
        </p:txBody>
      </p:sp>
    </p:spTree>
    <p:extLst>
      <p:ext uri="{BB962C8B-B14F-4D97-AF65-F5344CB8AC3E}">
        <p14:creationId xmlns:p14="http://schemas.microsoft.com/office/powerpoint/2010/main" val="3334656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79561-3428-BA24-0936-8C3287702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3F46279-FE26-D719-739B-5581FF7D5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0806610-6B21-B096-3EE9-60D9DC63B2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927216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7743A73-9874-E337-7B7D-B66978120392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To move something which had been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planned to a later time 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9382E8-9A9F-0EFA-14B4-65263E855630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postpone</a:t>
            </a:r>
          </a:p>
        </p:txBody>
      </p:sp>
    </p:spTree>
    <p:extLst>
      <p:ext uri="{BB962C8B-B14F-4D97-AF65-F5344CB8AC3E}">
        <p14:creationId xmlns:p14="http://schemas.microsoft.com/office/powerpoint/2010/main" val="1026677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D5BB9-2C2A-FDF6-DE13-0336FF19C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C32C675-865D-8BAD-70D0-6199CCF57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F626074-AAD2-DBCE-BEFB-2C9B50697B49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DD28D26-832F-BE70-F12E-586090EA055E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Relating to sending, handling, and delivery of post.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CAE112-92EE-9A80-344E-DE42626E4D42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postal</a:t>
            </a:r>
          </a:p>
        </p:txBody>
      </p:sp>
    </p:spTree>
    <p:extLst>
      <p:ext uri="{BB962C8B-B14F-4D97-AF65-F5344CB8AC3E}">
        <p14:creationId xmlns:p14="http://schemas.microsoft.com/office/powerpoint/2010/main" val="3209669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4E1F6-42B4-28B4-FC4B-5142F0D41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A9EA8E3-FAE0-E6B0-2108-A0EA7E151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51E8D06-DE7B-3790-9465-3FACC81116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408286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ADC6539-71D5-4BC0-7FD0-FDBF1C41DBA7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The shape of a face that is seen from the side.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63F422-2A85-1801-03D0-1239BAF3F58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profile</a:t>
            </a:r>
          </a:p>
        </p:txBody>
      </p:sp>
    </p:spTree>
    <p:extLst>
      <p:ext uri="{BB962C8B-B14F-4D97-AF65-F5344CB8AC3E}">
        <p14:creationId xmlns:p14="http://schemas.microsoft.com/office/powerpoint/2010/main" val="754268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061C2-DC45-B534-08EE-2AF55B0FC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9775AAB-3574-1BEE-5F94-A5BD0B67C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F843796-373D-C673-4CE3-1A3C4350F780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00D01C3-DC35-87C1-8B2D-9588D91ABE1A}"/>
              </a:ext>
            </a:extLst>
          </p:cNvPr>
          <p:cNvSpPr txBox="1">
            <a:spLocks/>
          </p:cNvSpPr>
          <p:nvPr/>
        </p:nvSpPr>
        <p:spPr>
          <a:xfrm>
            <a:off x="842006" y="265483"/>
            <a:ext cx="10507988" cy="1429967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spot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2500430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C5744-C5F9-974F-3F95-A21491670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D7D28ED-9E26-59D1-97DB-E45E428761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FEA58C8-E8F6-BB49-C269-FD7AB7B37C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2518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j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BBD31DF-CD48-9B54-01FB-124E72F100EE}"/>
              </a:ext>
            </a:extLst>
          </p:cNvPr>
          <p:cNvSpPr txBox="1">
            <a:spLocks/>
          </p:cNvSpPr>
          <p:nvPr/>
        </p:nvSpPr>
        <p:spPr>
          <a:xfrm>
            <a:off x="842006" y="265483"/>
            <a:ext cx="10507988" cy="1429967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spot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2958615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SY6T3AW5Fe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pone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script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Post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after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4567" y="1804545"/>
            <a:ext cx="3766534" cy="218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1.	postscript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2.	postal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3.	postpone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4.	postmortem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5.	postdate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490" y="1804545"/>
            <a:ext cx="3267562" cy="3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6.	promote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7.	prognosis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8.	prophet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9.	prologue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10.	procrastinate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11.	project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12.	propel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13.	profile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14.	proposal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6324DD7-F2AB-6DF8-BC07-BB84F9A0F85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“post”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after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A634245-719A-47CE-9027-30BB4CAAA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In the postscript of her letter, she said that she would write again.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3691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post</a:t>
            </a:r>
            <a:r>
              <a:rPr lang="en-GB" sz="8000" dirty="0">
                <a:solidFill>
                  <a:schemeClr val="bg1"/>
                </a:solidFill>
              </a:rPr>
              <a:t>script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184" y="2102190"/>
            <a:ext cx="4198551" cy="3310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5AA281-309B-E5ED-4936-45E798884CED}"/>
              </a:ext>
            </a:extLst>
          </p:cNvPr>
          <p:cNvSpPr txBox="1"/>
          <p:nvPr/>
        </p:nvSpPr>
        <p:spPr>
          <a:xfrm>
            <a:off x="4138367" y="4090717"/>
            <a:ext cx="6570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Script relates to writing, so postscript relates to text after the main letter and is often abbreviated to PS. 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55519C2E-346A-10EE-F841-6CB31DE3D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work for the postal service.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762" y="137248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post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3A7DAB6-9F4D-1334-7856-9AD0261F5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had to postpone the wedding.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517" y="196728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79964" y="1967280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post</a:t>
            </a:r>
            <a:r>
              <a:rPr lang="en-GB" sz="8000" dirty="0">
                <a:solidFill>
                  <a:schemeClr val="bg1"/>
                </a:solidFill>
              </a:rPr>
              <a:t>pone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4C9D1D-C0CC-B5E6-FBCD-790EC955D451}"/>
              </a:ext>
            </a:extLst>
          </p:cNvPr>
          <p:cNvSpPr txBox="1"/>
          <p:nvPr/>
        </p:nvSpPr>
        <p:spPr>
          <a:xfrm>
            <a:off x="5542960" y="3290719"/>
            <a:ext cx="4873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Pone relates to put, so postpone relates to putting after. 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31D26CA-B13A-4D54-8B62-48B742263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postmortem showed the cause of death.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1191491" y="2955983"/>
            <a:ext cx="8270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post</a:t>
            </a:r>
            <a:r>
              <a:rPr lang="en-GB" sz="8000" dirty="0">
                <a:solidFill>
                  <a:schemeClr val="bg1"/>
                </a:solidFill>
              </a:rPr>
              <a:t>mortem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773B8-65B8-D817-A944-D28249CC51DB}"/>
              </a:ext>
            </a:extLst>
          </p:cNvPr>
          <p:cNvSpPr txBox="1"/>
          <p:nvPr/>
        </p:nvSpPr>
        <p:spPr>
          <a:xfrm>
            <a:off x="2810759" y="4279422"/>
            <a:ext cx="6139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Mort relates to death, so postmortem relates to something after death. 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1571</Words>
  <Application>Microsoft Office PowerPoint</Application>
  <PresentationFormat>Widescreen</PresentationFormat>
  <Paragraphs>777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post and pro.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16</cp:revision>
  <dcterms:created xsi:type="dcterms:W3CDTF">2022-05-31T09:42:07Z</dcterms:created>
  <dcterms:modified xsi:type="dcterms:W3CDTF">2026-03-10T12:19:55Z</dcterms:modified>
</cp:coreProperties>
</file>