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396" r:id="rId3"/>
    <p:sldId id="274" r:id="rId4"/>
    <p:sldId id="294" r:id="rId5"/>
    <p:sldId id="377" r:id="rId6"/>
    <p:sldId id="380" r:id="rId7"/>
    <p:sldId id="281" r:id="rId8"/>
    <p:sldId id="282" r:id="rId9"/>
    <p:sldId id="283" r:id="rId10"/>
    <p:sldId id="298" r:id="rId11"/>
    <p:sldId id="316" r:id="rId12"/>
    <p:sldId id="302" r:id="rId13"/>
    <p:sldId id="378" r:id="rId14"/>
    <p:sldId id="299" r:id="rId15"/>
    <p:sldId id="286" r:id="rId16"/>
    <p:sldId id="303" r:id="rId17"/>
    <p:sldId id="319" r:id="rId18"/>
    <p:sldId id="320" r:id="rId19"/>
    <p:sldId id="394" r:id="rId20"/>
    <p:sldId id="369" r:id="rId21"/>
    <p:sldId id="379" r:id="rId22"/>
    <p:sldId id="460" r:id="rId23"/>
    <p:sldId id="463" r:id="rId24"/>
    <p:sldId id="464" r:id="rId25"/>
    <p:sldId id="465" r:id="rId26"/>
    <p:sldId id="466" r:id="rId27"/>
    <p:sldId id="467" r:id="rId28"/>
    <p:sldId id="461" r:id="rId29"/>
    <p:sldId id="462" r:id="rId30"/>
    <p:sldId id="368" r:id="rId31"/>
    <p:sldId id="363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CD2063-7A6A-420F-91DB-7AC44663C954}" v="43" dt="2026-03-10T11:06:48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1:06:48.842" v="631"/>
      <pc:docMkLst>
        <pc:docMk/>
      </pc:docMkLst>
      <pc:sldChg chg="modSp add mod">
        <pc:chgData name="Glen Jones" userId="e846aaca-4b24-4b13-b0d0-f2308e16b284" providerId="ADAL" clId="{ED47ACC3-9597-4D89-A1DC-43CF280EF274}" dt="2026-03-10T11:04:48.659" v="533" actId="6549"/>
        <pc:sldMkLst>
          <pc:docMk/>
          <pc:sldMk cId="2973189231" sldId="460"/>
        </pc:sldMkLst>
        <pc:spChg chg="mod">
          <ac:chgData name="Glen Jones" userId="e846aaca-4b24-4b13-b0d0-f2308e16b284" providerId="ADAL" clId="{ED47ACC3-9597-4D89-A1DC-43CF280EF274}" dt="2026-03-10T11:04:10.308" v="504"/>
          <ac:spMkLst>
            <pc:docMk/>
            <pc:sldMk cId="2973189231" sldId="460"/>
            <ac:spMk id="4" creationId="{CA93AC2A-DBAF-B676-65E4-9A691268104F}"/>
          </ac:spMkLst>
        </pc:spChg>
        <pc:spChg chg="mod">
          <ac:chgData name="Glen Jones" userId="e846aaca-4b24-4b13-b0d0-f2308e16b284" providerId="ADAL" clId="{ED47ACC3-9597-4D89-A1DC-43CF280EF274}" dt="2026-03-10T11:04:13.369" v="513" actId="20577"/>
          <ac:spMkLst>
            <pc:docMk/>
            <pc:sldMk cId="2973189231" sldId="460"/>
            <ac:spMk id="5" creationId="{DFDF2837-08D5-D2FF-D1F6-82E2A1F36FC6}"/>
          </ac:spMkLst>
        </pc:spChg>
        <pc:graphicFrameChg chg="modGraphic">
          <ac:chgData name="Glen Jones" userId="e846aaca-4b24-4b13-b0d0-f2308e16b284" providerId="ADAL" clId="{ED47ACC3-9597-4D89-A1DC-43CF280EF274}" dt="2026-03-10T11:04:48.659" v="533" actId="6549"/>
          <ac:graphicFrameMkLst>
            <pc:docMk/>
            <pc:sldMk cId="2973189231" sldId="460"/>
            <ac:graphicFrameMk id="7" creationId="{DE2A1D67-A673-0897-5AC5-A8143FA90C35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0:57:22.750" v="498" actId="14100"/>
        <pc:sldMkLst>
          <pc:docMk/>
          <pc:sldMk cId="3234913382" sldId="461"/>
        </pc:sldMkLst>
        <pc:spChg chg="mod">
          <ac:chgData name="Glen Jones" userId="e846aaca-4b24-4b13-b0d0-f2308e16b284" providerId="ADAL" clId="{ED47ACC3-9597-4D89-A1DC-43CF280EF274}" dt="2026-03-10T10:57:22.750" v="498" actId="14100"/>
          <ac:spMkLst>
            <pc:docMk/>
            <pc:sldMk cId="3234913382" sldId="461"/>
            <ac:spMk id="4" creationId="{B1DA1797-D480-3150-7AA7-22A3139839E8}"/>
          </ac:spMkLst>
        </pc:spChg>
        <pc:spChg chg="del">
          <ac:chgData name="Glen Jones" userId="e846aaca-4b24-4b13-b0d0-f2308e16b284" providerId="ADAL" clId="{ED47ACC3-9597-4D89-A1DC-43CF280EF274}" dt="2026-03-10T10:57:19.194" v="496" actId="478"/>
          <ac:spMkLst>
            <pc:docMk/>
            <pc:sldMk cId="3234913382" sldId="461"/>
            <ac:spMk id="5" creationId="{F8E9050A-AE24-5ECF-5014-198ACC013062}"/>
          </ac:spMkLst>
        </pc:spChg>
      </pc:sldChg>
      <pc:sldChg chg="modSp add mod">
        <pc:chgData name="Glen Jones" userId="e846aaca-4b24-4b13-b0d0-f2308e16b284" providerId="ADAL" clId="{ED47ACC3-9597-4D89-A1DC-43CF280EF274}" dt="2026-03-10T10:57:38.067" v="500" actId="207"/>
        <pc:sldMkLst>
          <pc:docMk/>
          <pc:sldMk cId="4180851468" sldId="462"/>
        </pc:sldMkLst>
        <pc:graphicFrameChg chg="modGraphic">
          <ac:chgData name="Glen Jones" userId="e846aaca-4b24-4b13-b0d0-f2308e16b284" providerId="ADAL" clId="{ED47ACC3-9597-4D89-A1DC-43CF280EF274}" dt="2026-03-10T10:57:38.067" v="500" actId="207"/>
          <ac:graphicFrameMkLst>
            <pc:docMk/>
            <pc:sldMk cId="4180851468" sldId="462"/>
            <ac:graphicFrameMk id="7" creationId="{D6C38C26-D212-5743-B32B-F734556705C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05:19.365" v="553" actId="20577"/>
        <pc:sldMkLst>
          <pc:docMk/>
          <pc:sldMk cId="3666949615" sldId="463"/>
        </pc:sldMkLst>
        <pc:spChg chg="mod">
          <ac:chgData name="Glen Jones" userId="e846aaca-4b24-4b13-b0d0-f2308e16b284" providerId="ADAL" clId="{ED47ACC3-9597-4D89-A1DC-43CF280EF274}" dt="2026-03-10T11:05:12.525" v="546" actId="20577"/>
          <ac:spMkLst>
            <pc:docMk/>
            <pc:sldMk cId="3666949615" sldId="463"/>
            <ac:spMk id="4" creationId="{632CA0C9-813B-7364-94EB-FB4E8CBC459A}"/>
          </ac:spMkLst>
        </pc:spChg>
        <pc:spChg chg="mod">
          <ac:chgData name="Glen Jones" userId="e846aaca-4b24-4b13-b0d0-f2308e16b284" providerId="ADAL" clId="{ED47ACC3-9597-4D89-A1DC-43CF280EF274}" dt="2026-03-10T11:05:19.365" v="553" actId="20577"/>
          <ac:spMkLst>
            <pc:docMk/>
            <pc:sldMk cId="3666949615" sldId="463"/>
            <ac:spMk id="5" creationId="{3A92B243-797F-9BDA-28BE-8FA2EBF9AEB4}"/>
          </ac:spMkLst>
        </pc:spChg>
        <pc:graphicFrameChg chg="modGraphic">
          <ac:chgData name="Glen Jones" userId="e846aaca-4b24-4b13-b0d0-f2308e16b284" providerId="ADAL" clId="{ED47ACC3-9597-4D89-A1DC-43CF280EF274}" dt="2026-03-10T11:04:58.023" v="537" actId="20577"/>
          <ac:graphicFrameMkLst>
            <pc:docMk/>
            <pc:sldMk cId="3666949615" sldId="463"/>
            <ac:graphicFrameMk id="7" creationId="{A2B3430D-D70A-2DE7-FD3B-66E924694C9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05:48.237" v="586" actId="20577"/>
        <pc:sldMkLst>
          <pc:docMk/>
          <pc:sldMk cId="588286328" sldId="464"/>
        </pc:sldMkLst>
        <pc:spChg chg="mod">
          <ac:chgData name="Glen Jones" userId="e846aaca-4b24-4b13-b0d0-f2308e16b284" providerId="ADAL" clId="{ED47ACC3-9597-4D89-A1DC-43CF280EF274}" dt="2026-03-10T11:05:37.982" v="578" actId="20577"/>
          <ac:spMkLst>
            <pc:docMk/>
            <pc:sldMk cId="588286328" sldId="464"/>
            <ac:spMk id="4" creationId="{4250337B-AFD8-916C-0975-F7647A1AFC3E}"/>
          </ac:spMkLst>
        </pc:spChg>
        <pc:spChg chg="mod">
          <ac:chgData name="Glen Jones" userId="e846aaca-4b24-4b13-b0d0-f2308e16b284" providerId="ADAL" clId="{ED47ACC3-9597-4D89-A1DC-43CF280EF274}" dt="2026-03-10T11:05:42.147" v="583" actId="20577"/>
          <ac:spMkLst>
            <pc:docMk/>
            <pc:sldMk cId="588286328" sldId="464"/>
            <ac:spMk id="5" creationId="{B72D06D0-FF5E-7B75-55CF-C5B0307F75EE}"/>
          </ac:spMkLst>
        </pc:spChg>
        <pc:graphicFrameChg chg="modGraphic">
          <ac:chgData name="Glen Jones" userId="e846aaca-4b24-4b13-b0d0-f2308e16b284" providerId="ADAL" clId="{ED47ACC3-9597-4D89-A1DC-43CF280EF274}" dt="2026-03-10T11:05:48.237" v="586" actId="20577"/>
          <ac:graphicFrameMkLst>
            <pc:docMk/>
            <pc:sldMk cId="588286328" sldId="464"/>
            <ac:graphicFrameMk id="7" creationId="{3A96C461-0B06-91A7-F636-D4A83E997C58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06:06.542" v="601" actId="20577"/>
        <pc:sldMkLst>
          <pc:docMk/>
          <pc:sldMk cId="85526927" sldId="465"/>
        </pc:sldMkLst>
        <pc:spChg chg="mod">
          <ac:chgData name="Glen Jones" userId="e846aaca-4b24-4b13-b0d0-f2308e16b284" providerId="ADAL" clId="{ED47ACC3-9597-4D89-A1DC-43CF280EF274}" dt="2026-03-10T11:06:03.179" v="593"/>
          <ac:spMkLst>
            <pc:docMk/>
            <pc:sldMk cId="85526927" sldId="465"/>
            <ac:spMk id="4" creationId="{24156DD1-DCE2-A3C3-5B60-76C4E1F911D0}"/>
          </ac:spMkLst>
        </pc:spChg>
        <pc:spChg chg="mod">
          <ac:chgData name="Glen Jones" userId="e846aaca-4b24-4b13-b0d0-f2308e16b284" providerId="ADAL" clId="{ED47ACC3-9597-4D89-A1DC-43CF280EF274}" dt="2026-03-10T11:06:06.542" v="601" actId="20577"/>
          <ac:spMkLst>
            <pc:docMk/>
            <pc:sldMk cId="85526927" sldId="465"/>
            <ac:spMk id="5" creationId="{F376C5DD-17DF-62C8-ED07-A4C32807FF07}"/>
          </ac:spMkLst>
        </pc:spChg>
        <pc:graphicFrameChg chg="modGraphic">
          <ac:chgData name="Glen Jones" userId="e846aaca-4b24-4b13-b0d0-f2308e16b284" providerId="ADAL" clId="{ED47ACC3-9597-4D89-A1DC-43CF280EF274}" dt="2026-03-10T11:05:56.524" v="589" actId="20577"/>
          <ac:graphicFrameMkLst>
            <pc:docMk/>
            <pc:sldMk cId="85526927" sldId="465"/>
            <ac:graphicFrameMk id="7" creationId="{8C1B28E7-A1FA-D1C8-EBE1-653456B01B4C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06:29.353" v="618" actId="20577"/>
        <pc:sldMkLst>
          <pc:docMk/>
          <pc:sldMk cId="54768448" sldId="466"/>
        </pc:sldMkLst>
        <pc:spChg chg="mod">
          <ac:chgData name="Glen Jones" userId="e846aaca-4b24-4b13-b0d0-f2308e16b284" providerId="ADAL" clId="{ED47ACC3-9597-4D89-A1DC-43CF280EF274}" dt="2026-03-10T11:06:25.707" v="609"/>
          <ac:spMkLst>
            <pc:docMk/>
            <pc:sldMk cId="54768448" sldId="466"/>
            <ac:spMk id="4" creationId="{80E6C983-A9DB-643A-BF95-50A2CBE80937}"/>
          </ac:spMkLst>
        </pc:spChg>
        <pc:spChg chg="mod">
          <ac:chgData name="Glen Jones" userId="e846aaca-4b24-4b13-b0d0-f2308e16b284" providerId="ADAL" clId="{ED47ACC3-9597-4D89-A1DC-43CF280EF274}" dt="2026-03-10T11:06:29.353" v="618" actId="20577"/>
          <ac:spMkLst>
            <pc:docMk/>
            <pc:sldMk cId="54768448" sldId="466"/>
            <ac:spMk id="5" creationId="{749A5C02-C8A1-4745-7CB6-4C2ED7048433}"/>
          </ac:spMkLst>
        </pc:spChg>
        <pc:graphicFrameChg chg="modGraphic">
          <ac:chgData name="Glen Jones" userId="e846aaca-4b24-4b13-b0d0-f2308e16b284" providerId="ADAL" clId="{ED47ACC3-9597-4D89-A1DC-43CF280EF274}" dt="2026-03-10T11:06:15.793" v="605" actId="20577"/>
          <ac:graphicFrameMkLst>
            <pc:docMk/>
            <pc:sldMk cId="54768448" sldId="466"/>
            <ac:graphicFrameMk id="7" creationId="{0898B29D-DA9B-C415-2292-6F4AF95B7A1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1:06:48.842" v="631"/>
        <pc:sldMkLst>
          <pc:docMk/>
          <pc:sldMk cId="2884280831" sldId="467"/>
        </pc:sldMkLst>
        <pc:spChg chg="mod">
          <ac:chgData name="Glen Jones" userId="e846aaca-4b24-4b13-b0d0-f2308e16b284" providerId="ADAL" clId="{ED47ACC3-9597-4D89-A1DC-43CF280EF274}" dt="2026-03-10T11:06:48.842" v="631"/>
          <ac:spMkLst>
            <pc:docMk/>
            <pc:sldMk cId="2884280831" sldId="467"/>
            <ac:spMk id="4" creationId="{7450E632-436E-4F7C-8F9D-5C73BEE1C5E1}"/>
          </ac:spMkLst>
        </pc:spChg>
        <pc:graphicFrameChg chg="modGraphic">
          <ac:chgData name="Glen Jones" userId="e846aaca-4b24-4b13-b0d0-f2308e16b284" providerId="ADAL" clId="{ED47ACC3-9597-4D89-A1DC-43CF280EF274}" dt="2026-03-10T11:06:39.809" v="623" actId="20577"/>
          <ac:graphicFrameMkLst>
            <pc:docMk/>
            <pc:sldMk cId="2884280831" sldId="467"/>
            <ac:graphicFrameMk id="7" creationId="{CE1A07C1-8C41-F8F4-1676-EA3A89899613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2172F48-1E58-DB22-73A6-D2A6548F0F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90525"/>
            <a:ext cx="10903132" cy="6162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a novice artist.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ice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615D66-ECB3-DD08-C3E8-68018FAB731D}"/>
              </a:ext>
            </a:extLst>
          </p:cNvPr>
          <p:cNvSpPr txBox="1"/>
          <p:nvPr/>
        </p:nvSpPr>
        <p:spPr>
          <a:xfrm>
            <a:off x="1129189" y="4794408"/>
            <a:ext cx="5730239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A person who is new to a task, activity.</a:t>
            </a:r>
          </a:p>
          <a:p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Beginner, newcomer, rookie, noob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6"/>
    </mc:Choice>
    <mc:Fallback xmlns="">
      <p:transition spd="slow" advTm="1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57F5A33-AC75-D844-603F-53E88BCBB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couple decided to renovate their house.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406" y="2189310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54C08E3-540C-48C2-FD4F-7AF1CCA9D8AE}"/>
              </a:ext>
            </a:extLst>
          </p:cNvPr>
          <p:cNvSpPr txBox="1"/>
          <p:nvPr/>
        </p:nvSpPr>
        <p:spPr>
          <a:xfrm>
            <a:off x="3990512" y="3664424"/>
            <a:ext cx="516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Renovate literally means to make new again.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9"/>
    </mc:Choice>
    <mc:Fallback xmlns="">
      <p:transition spd="slow" advTm="3699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numer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num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erous		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num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erate	alpha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num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eric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num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Num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number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41"/>
    </mc:Choice>
    <mc:Fallback xmlns="">
      <p:transition spd="slow" advTm="7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“numerus”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number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6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67"/>
    </mc:Choice>
    <mc:Fallback xmlns="">
      <p:transition spd="slow" advTm="3567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814B3AF-655E-1F98-1B20-5E19F1435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90525"/>
            <a:ext cx="10918756" cy="617220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found numerous gems.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9098" y="1977954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272934" y="2992516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num</a:t>
            </a:r>
            <a:r>
              <a:rPr lang="en-GB" sz="8000" dirty="0">
                <a:solidFill>
                  <a:schemeClr val="bg1"/>
                </a:solidFill>
              </a:rPr>
              <a:t>erous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B05012-5208-7681-6884-BF449AA30221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Existing in large numbers.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Many, countless, abundant.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5"/>
    </mc:Choice>
    <mc:Fallback xmlns="">
      <p:transition spd="slow" advTm="1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2FF0CA0-22B8-7C96-8DE9-1D260567D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00051"/>
            <a:ext cx="10903132" cy="623887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students were solving a numerical problem.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554" y="286005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421008" y="2857768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num</a:t>
            </a:r>
            <a:r>
              <a:rPr lang="en-GB" sz="8000" dirty="0">
                <a:solidFill>
                  <a:schemeClr val="bg1"/>
                </a:solidFill>
              </a:rPr>
              <a:t>erical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EAD510-FCFE-1024-3E2A-E60A3FD983E2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Relating to numbers.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Quantitative, number-based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79"/>
    </mc:Choice>
    <mc:Fallback xmlns="">
      <p:transition spd="slow" advTm="1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03F90661-536D-04F3-31CF-A0E9799D7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not time to enumerate all of the problems.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83" y="2124364"/>
            <a:ext cx="3613127" cy="46552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</a:t>
            </a:r>
            <a:r>
              <a:rPr lang="en-GB" sz="8000" u="sng" dirty="0">
                <a:solidFill>
                  <a:srgbClr val="FFFF00"/>
                </a:solidFill>
              </a:rPr>
              <a:t>num</a:t>
            </a:r>
            <a:r>
              <a:rPr lang="en-GB" sz="8000" u="sng" dirty="0">
                <a:solidFill>
                  <a:schemeClr val="bg1"/>
                </a:solidFill>
              </a:rPr>
              <a:t>erate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E6B91-1AD1-D84E-C4BB-A607A227D71F}"/>
              </a:ext>
            </a:extLst>
          </p:cNvPr>
          <p:cNvSpPr txBox="1"/>
          <p:nvPr/>
        </p:nvSpPr>
        <p:spPr>
          <a:xfrm>
            <a:off x="4571338" y="3647300"/>
            <a:ext cx="607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Enumerate literally means to say a number of  times.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12"/>
    </mc:Choice>
    <mc:Fallback xmlns="">
      <p:transition spd="slow" advTm="5412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C47B5F-5AC5-0663-3A5E-6DD67D76E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53907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student was given alphanumeric data.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884778" y="2906251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alpha</a:t>
            </a:r>
            <a:r>
              <a:rPr lang="en-GB" sz="8000" u="sng" dirty="0">
                <a:solidFill>
                  <a:srgbClr val="7030A0"/>
                </a:solidFill>
              </a:rPr>
              <a:t>num</a:t>
            </a:r>
            <a:r>
              <a:rPr lang="en-GB" sz="8000" dirty="0">
                <a:solidFill>
                  <a:schemeClr val="bg1"/>
                </a:solidFill>
              </a:rPr>
              <a:t>eric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102293-2CFE-79CF-A393-FA9BD1C6EC3D}"/>
              </a:ext>
            </a:extLst>
          </p:cNvPr>
          <p:cNvSpPr txBox="1"/>
          <p:nvPr/>
        </p:nvSpPr>
        <p:spPr>
          <a:xfrm>
            <a:off x="1754578" y="4244192"/>
            <a:ext cx="607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Alphanumeric literally means </a:t>
            </a:r>
            <a:r>
              <a:rPr lang="en-GB">
                <a:solidFill>
                  <a:schemeClr val="bg1"/>
                </a:solidFill>
              </a:rPr>
              <a:t>both letters and numbers.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80"/>
    </mc:Choice>
    <mc:Fallback xmlns="">
      <p:transition spd="slow" advTm="378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32FB973-C93C-A2FB-6A82-0D05B02A9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celebrated with a magnum of champagne.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mag</a:t>
            </a:r>
            <a:r>
              <a:rPr lang="en-GB" sz="8000" u="sng" dirty="0">
                <a:solidFill>
                  <a:srgbClr val="7030A0"/>
                </a:solidFill>
              </a:rPr>
              <a:t>num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077" y="2364509"/>
            <a:ext cx="2475226" cy="41758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06A22-59EE-CEF5-FBC9-7E0CC9D2C158}"/>
              </a:ext>
            </a:extLst>
          </p:cNvPr>
          <p:cNvSpPr txBox="1"/>
          <p:nvPr/>
        </p:nvSpPr>
        <p:spPr>
          <a:xfrm>
            <a:off x="4143375" y="3705225"/>
            <a:ext cx="4324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Mag means great so magnum literally means great number.</a:t>
            </a: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04"/>
    </mc:Choice>
    <mc:Fallback xmlns="">
      <p:transition spd="slow" advTm="4104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972497"/>
              </p:ext>
            </p:extLst>
          </p:nvPr>
        </p:nvGraphicFramePr>
        <p:xfrm>
          <a:off x="3058872" y="1133279"/>
          <a:ext cx="6616968" cy="2241233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71521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0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nov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new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el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elty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ice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</a:t>
                      </a:r>
                      <a:endParaRPr lang="en-GB" sz="18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</a:t>
                      </a:r>
                      <a:endParaRPr lang="en-GB" sz="18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964689" y="38497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novel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964687" y="50359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novice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964687" y="444284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novelty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790650" y="38646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innovate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790650" y="44223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renovate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60"/>
    </mc:Choice>
    <mc:Fallback xmlns="">
      <p:transition spd="slow" advTm="13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group of bottles of juice&#10;&#10;AI-generated content may be incorrect.">
            <a:extLst>
              <a:ext uri="{FF2B5EF4-FFF2-40B4-BE49-F238E27FC236}">
                <a16:creationId xmlns:a16="http://schemas.microsoft.com/office/drawing/2014/main" id="{05B7510F-6FB0-3C1E-F477-51548EB364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312" y="0"/>
            <a:ext cx="5141375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D272A89-8F09-0614-1C8E-931FB575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99976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20"/>
    </mc:Choice>
    <mc:Fallback xmlns="">
      <p:transition spd="slow" advTm="452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penchant for inovation and always sought out ways to renuvate his surroundings.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penchant for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innovation</a:t>
            </a:r>
            <a:r>
              <a:rPr lang="en-GB" sz="3400" dirty="0">
                <a:solidFill>
                  <a:schemeClr val="bg1"/>
                </a:solidFill>
              </a:rPr>
              <a:t> and always sought out ways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renovate</a:t>
            </a:r>
            <a:r>
              <a:rPr lang="en-GB" sz="3400" dirty="0">
                <a:solidFill>
                  <a:schemeClr val="bg1"/>
                </a:solidFill>
              </a:rPr>
              <a:t> his surroundings.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had a penchant for innovation and always sought out ways to renovate his surroundings.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266AF-8D95-DFB2-284B-EFD01CBCE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434F0A6-1B7C-7E9F-E861-34C0AA84B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8346F106-58D0-F10A-1B4B-1D13D9E97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2DD71D2-38C2-7502-7737-852D92EDD3D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6CE4A26-0917-696F-227B-DA510E6DD9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FB7648-07E1-5A59-E186-A00A7182DA92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deciphered the numberical codes embedded within the device, learning to enumberate its functions.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1D5B9F-DE8C-49CE-9047-3B5B8E37B30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deciphered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numerical</a:t>
            </a:r>
            <a:r>
              <a:rPr lang="en-GB" sz="3400" dirty="0">
                <a:solidFill>
                  <a:schemeClr val="bg1"/>
                </a:solidFill>
              </a:rPr>
              <a:t> codes embedded within the device, learning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enumerate</a:t>
            </a:r>
            <a:r>
              <a:rPr lang="en-GB" sz="3400" dirty="0">
                <a:solidFill>
                  <a:schemeClr val="bg1"/>
                </a:solidFill>
              </a:rPr>
              <a:t> its functions.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5A5152-DDE4-E92D-6BD8-BF790DB57AFE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deciphered the numerical codes embedded within the device, learning to enumerate its functions.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B14FB4A-F87E-211D-A55B-7813EC0F322C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364C9A6-CE8A-9C9B-69E8-825627D339D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79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66288-9952-2E1F-1395-80E8F0276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2A72735-8EF5-C2E4-D0F7-74BAC09BD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2A1D67-A673-0897-5AC5-A8143FA90C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941546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A93AC2A-DBAF-B676-65E4-9A691268104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To fix, make good as new.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DF2837-08D5-D2FF-D1F6-82E2A1F36FC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renovate</a:t>
            </a:r>
          </a:p>
        </p:txBody>
      </p:sp>
    </p:spTree>
    <p:extLst>
      <p:ext uri="{BB962C8B-B14F-4D97-AF65-F5344CB8AC3E}">
        <p14:creationId xmlns:p14="http://schemas.microsoft.com/office/powerpoint/2010/main" val="297318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BBB3B-F889-B055-DCC5-45D560637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BF4E2825-9504-BD5B-7485-0A0553505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2B3430D-D70A-2DE7-FD3B-66E924694C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418746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32CA0C9-813B-7364-94EB-FB4E8CBC459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New, different, and interesting.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92B243-797F-9BDA-28BE-8FA2EBF9AEB4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novelty</a:t>
            </a:r>
          </a:p>
        </p:txBody>
      </p:sp>
    </p:spTree>
    <p:extLst>
      <p:ext uri="{BB962C8B-B14F-4D97-AF65-F5344CB8AC3E}">
        <p14:creationId xmlns:p14="http://schemas.microsoft.com/office/powerpoint/2010/main" val="366694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7BC47D-C57A-37B1-D645-43A911ED9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CDA40C6-B90C-B00B-D2A7-095F25F15E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A96C461-0B06-91A7-F636-D4A83E997C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531727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50337B-AFD8-916C-0975-F7647A1AFC3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fictitious story.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D06D0-FF5E-7B75-55CF-C5B0307F75EE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novel</a:t>
            </a:r>
          </a:p>
        </p:txBody>
      </p:sp>
    </p:spTree>
    <p:extLst>
      <p:ext uri="{BB962C8B-B14F-4D97-AF65-F5344CB8AC3E}">
        <p14:creationId xmlns:p14="http://schemas.microsoft.com/office/powerpoint/2010/main" val="58828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4342A-C7DC-BE05-572B-AFD6B7095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CEE8770-0742-172E-6473-4CC554021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1B28E7-A1FA-D1C8-EBE1-653456B01B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42929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4156DD1-DCE2-A3C3-5B60-76C4E1F911D0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do something in a new way.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76C5DD-17DF-62C8-ED07-A4C32807FF0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innovate</a:t>
            </a:r>
          </a:p>
        </p:txBody>
      </p:sp>
    </p:spTree>
    <p:extLst>
      <p:ext uri="{BB962C8B-B14F-4D97-AF65-F5344CB8AC3E}">
        <p14:creationId xmlns:p14="http://schemas.microsoft.com/office/powerpoint/2010/main" val="8552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992B7-8861-B394-F975-428FBF49A6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9B53F3D-0DC5-7503-B4B6-700D287E1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898B29D-DA9B-C415-2292-6F4AF95B7A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73600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80E6C983-A9DB-643A-BF95-50A2CBE80937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Measured or expressed in numbers.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9A5C02-C8A1-4745-7CB6-4C2ED704843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numerical</a:t>
            </a:r>
          </a:p>
        </p:txBody>
      </p:sp>
    </p:spTree>
    <p:extLst>
      <p:ext uri="{BB962C8B-B14F-4D97-AF65-F5344CB8AC3E}">
        <p14:creationId xmlns:p14="http://schemas.microsoft.com/office/powerpoint/2010/main" val="54768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AE95A-842F-14BE-5CA0-D5835AEE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55FF309-1DC1-F6A0-AEBA-96BCC4DDD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1A07C1-8C41-F8F4-1676-EA3A89899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990452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450E632-436E-4F7C-8F9D-5C73BEE1C5E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Many or very many.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B5953F-92FD-BECE-273E-31F420291B7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numerical</a:t>
            </a:r>
          </a:p>
        </p:txBody>
      </p:sp>
    </p:spTree>
    <p:extLst>
      <p:ext uri="{BB962C8B-B14F-4D97-AF65-F5344CB8AC3E}">
        <p14:creationId xmlns:p14="http://schemas.microsoft.com/office/powerpoint/2010/main" val="288428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04ABA-6EB8-34BD-C0B3-A1333277B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124B3BD8-B9DE-5738-1BF1-73F73B3ED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F3F013-80AA-3F54-2C54-B35494C6A12D}"/>
              </a:ext>
            </a:extLst>
          </p:cNvPr>
          <p:cNvGraphicFramePr>
            <a:graphicFrameLocks noGrp="1"/>
          </p:cNvGraphicFramePr>
          <p:nvPr/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1DA1797-D480-3150-7AA7-22A3139839E8}"/>
              </a:ext>
            </a:extLst>
          </p:cNvPr>
          <p:cNvSpPr txBox="1">
            <a:spLocks/>
          </p:cNvSpPr>
          <p:nvPr/>
        </p:nvSpPr>
        <p:spPr>
          <a:xfrm>
            <a:off x="571491" y="265483"/>
            <a:ext cx="11115684" cy="16680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find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3234913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0E047-5DCE-1F75-CDB2-2F44C13C9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93B0E72-94DE-E162-DB6F-9D22C57D3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C38C26-D212-5743-B32B-F73455670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191728"/>
              </p:ext>
            </p:extLst>
          </p:nvPr>
        </p:nvGraphicFramePr>
        <p:xfrm>
          <a:off x="571499" y="2273748"/>
          <a:ext cx="11115684" cy="3701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F679AD18-1F26-A1D2-8FF3-8B97013A60CF}"/>
              </a:ext>
            </a:extLst>
          </p:cNvPr>
          <p:cNvSpPr txBox="1">
            <a:spLocks/>
          </p:cNvSpPr>
          <p:nvPr/>
        </p:nvSpPr>
        <p:spPr>
          <a:xfrm>
            <a:off x="571491" y="265483"/>
            <a:ext cx="11115684" cy="166809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find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8085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nov and numer.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3982" y="-2837174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11082" y="4399875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982">
        <p:fade/>
      </p:transition>
    </mc:Choice>
    <mc:Fallback xmlns="">
      <p:transition spd="med" advTm="29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-0.2556 -0.10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86" y="-53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06146 0.4974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2486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three sentences</a:t>
            </a:r>
            <a:r>
              <a:rPr lang="en-GB" altLang="en-US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altLang="en-US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using any </a:t>
            </a:r>
            <a:r>
              <a:rPr lang="en-GB" altLang="en-US" sz="36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three</a:t>
            </a:r>
            <a:r>
              <a:rPr lang="en-GB" altLang="en-US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2349FF3-7E56-BC33-1280-4DF6C068C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7541" y="2863132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novel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2.	novelty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3.	innovate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4.	novice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5.	renovate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777F1D-8F6B-0881-2656-37B77686B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5099" y="2785093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numerous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numerical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enumerate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alphanumeric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magnum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SY6T3AW2Fe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809" y="2146695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novel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2.	novelty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3.	innovate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4.	novice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5.	renovate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9367" y="2068656"/>
            <a:ext cx="3267562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numerous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numerical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enumerate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alphanumeric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magnum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7877E45-5DC5-D78C-C192-0BEED220EE30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elty		in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ice 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Nov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new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88"/>
    </mc:Choice>
    <mc:Fallback xmlns="">
      <p:transition spd="slow" advTm="9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60768"/>
            <a:ext cx="7639291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“novus” or “nova” means new in Latin 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Does anyone know what a super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nova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1"/>
    </mc:Choice>
    <mc:Fallback xmlns="">
      <p:transition spd="slow" advTm="3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A3557-C1F5-33B8-4896-75F11793C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DD3AF84-4C7A-BCE4-C632-82CCB279A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BE28B-6588-47C0-732C-8CCBFDA5A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0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87C744-CC6B-A6E6-C76D-23421BEE15F5}"/>
              </a:ext>
            </a:extLst>
          </p:cNvPr>
          <p:cNvSpPr txBox="1"/>
          <p:nvPr/>
        </p:nvSpPr>
        <p:spPr>
          <a:xfrm>
            <a:off x="4327094" y="1676103"/>
            <a:ext cx="7274954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supernova is a powerful and luminous explosion of a star.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 supernova can briefly outshine entire galaxies and radiate more energy than our Sun will in its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entire lifetime.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5" name="Picture 4" descr="A galaxy in space with stars&#10;&#10;AI-generated content may be incorrect.">
            <a:extLst>
              <a:ext uri="{FF2B5EF4-FFF2-40B4-BE49-F238E27FC236}">
                <a16:creationId xmlns:a16="http://schemas.microsoft.com/office/drawing/2014/main" id="{665B259D-5FEB-AB40-EF8C-A42EC8E2F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05" y="1937379"/>
            <a:ext cx="31908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63"/>
    </mc:Choice>
    <mc:Fallback xmlns="">
      <p:transition spd="slow" advTm="6063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3EA111-9B1E-F7A9-9174-753080D8F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76250"/>
            <a:ext cx="10859589" cy="619124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theme park had many novel rides.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el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059" y="1798528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C6187E-79E9-0BE9-01FC-2C81063FA0F4}"/>
              </a:ext>
            </a:extLst>
          </p:cNvPr>
          <p:cNvSpPr txBox="1"/>
          <p:nvPr/>
        </p:nvSpPr>
        <p:spPr>
          <a:xfrm>
            <a:off x="5138601" y="4583101"/>
            <a:ext cx="5730239" cy="1754326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marL="342900" indent="-342900" algn="r">
              <a:buAutoNum type="arabicParenR"/>
            </a:pPr>
            <a:r>
              <a:rPr lang="en-GB" dirty="0">
                <a:solidFill>
                  <a:schemeClr val="bg1"/>
                </a:solidFill>
              </a:rPr>
              <a:t>Means new or original</a:t>
            </a:r>
          </a:p>
          <a:p>
            <a:pPr marL="342900" indent="-342900" algn="r">
              <a:buAutoNum type="arabicParenR"/>
            </a:pPr>
            <a:r>
              <a:rPr lang="en-GB" dirty="0">
                <a:solidFill>
                  <a:schemeClr val="bg1"/>
                </a:solidFill>
              </a:rPr>
              <a:t>A fictional narrative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new, original or 2) story, tale.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7"/>
    </mc:Choice>
    <mc:Fallback xmlns="">
      <p:transition spd="slow" advTm="16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ABC75A46-01D5-9479-D2E0-5CD03F986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95577"/>
            <a:ext cx="10877006" cy="635287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novelty began to wear off.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71" y="1446372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elty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C0AA19-DD44-60B5-69E9-1A1E4D8D661F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The quality of being new or original.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Newly created, originality, uniqueness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2"/>
    </mc:Choice>
    <mc:Fallback xmlns="">
      <p:transition spd="slow" advTm="10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BC93AD8-749E-35E0-2C0A-F14748A8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76250"/>
            <a:ext cx="10918756" cy="600074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chose to innovate her ideas.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040" y="193285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446918" y="319571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in</a:t>
            </a:r>
            <a:r>
              <a:rPr lang="en-GB" sz="8000" u="sng" dirty="0">
                <a:solidFill>
                  <a:srgbClr val="FFFF00"/>
                </a:solidFill>
              </a:rPr>
              <a:t>nov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F771F7-870E-A966-42F9-D44DA2D8183A}"/>
              </a:ext>
            </a:extLst>
          </p:cNvPr>
          <p:cNvSpPr txBox="1"/>
          <p:nvPr/>
        </p:nvSpPr>
        <p:spPr>
          <a:xfrm>
            <a:off x="5272564" y="4684922"/>
            <a:ext cx="5730239" cy="1477328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To introduce new ideas, methods, or products.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Invent, modernise, pioneer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6"/>
    </mc:Choice>
    <mc:Fallback xmlns="">
      <p:transition spd="slow" advTm="2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4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1.2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1|3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1227</Words>
  <Application>Microsoft Office PowerPoint</Application>
  <PresentationFormat>Widescreen</PresentationFormat>
  <Paragraphs>482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nov and numer.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18</cp:revision>
  <dcterms:created xsi:type="dcterms:W3CDTF">2022-05-31T09:42:07Z</dcterms:created>
  <dcterms:modified xsi:type="dcterms:W3CDTF">2026-03-10T11:06:57Z</dcterms:modified>
</cp:coreProperties>
</file>