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10" r:id="rId3"/>
    <p:sldId id="274" r:id="rId4"/>
    <p:sldId id="294" r:id="rId5"/>
    <p:sldId id="411" r:id="rId6"/>
    <p:sldId id="281" r:id="rId7"/>
    <p:sldId id="282" r:id="rId8"/>
    <p:sldId id="283" r:id="rId9"/>
    <p:sldId id="298" r:id="rId10"/>
    <p:sldId id="316" r:id="rId11"/>
    <p:sldId id="323" r:id="rId12"/>
    <p:sldId id="302" r:id="rId13"/>
    <p:sldId id="377" r:id="rId14"/>
    <p:sldId id="379" r:id="rId15"/>
    <p:sldId id="324" r:id="rId16"/>
    <p:sldId id="325" r:id="rId17"/>
    <p:sldId id="299" r:id="rId18"/>
    <p:sldId id="319" r:id="rId19"/>
    <p:sldId id="320" r:id="rId20"/>
    <p:sldId id="286" r:id="rId21"/>
    <p:sldId id="392" r:id="rId22"/>
    <p:sldId id="369" r:id="rId23"/>
    <p:sldId id="378" r:id="rId24"/>
    <p:sldId id="360" r:id="rId25"/>
    <p:sldId id="366" r:id="rId26"/>
    <p:sldId id="362" r:id="rId27"/>
    <p:sldId id="497" r:id="rId28"/>
    <p:sldId id="500" r:id="rId29"/>
    <p:sldId id="501" r:id="rId30"/>
    <p:sldId id="502" r:id="rId31"/>
    <p:sldId id="503" r:id="rId32"/>
    <p:sldId id="504" r:id="rId33"/>
    <p:sldId id="505" r:id="rId34"/>
    <p:sldId id="506" r:id="rId35"/>
    <p:sldId id="498" r:id="rId36"/>
    <p:sldId id="499" r:id="rId37"/>
    <p:sldId id="363" r:id="rId38"/>
    <p:sldId id="277" r:id="rId39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BD70BC-AFF4-4533-8B99-92A1A9B4C53D}" v="59" dt="2026-03-10T12:42:07.4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8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3-10T12:42:07.415" v="1043" actId="20577"/>
      <pc:docMkLst>
        <pc:docMk/>
      </pc:docMkLst>
      <pc:sldChg chg="modSp add mod">
        <pc:chgData name="Glen Jones" userId="e846aaca-4b24-4b13-b0d0-f2308e16b284" providerId="ADAL" clId="{ED47ACC3-9597-4D89-A1DC-43CF280EF274}" dt="2026-03-10T12:38:56.702" v="785" actId="20577"/>
        <pc:sldMkLst>
          <pc:docMk/>
          <pc:sldMk cId="754268935" sldId="497"/>
        </pc:sldMkLst>
        <pc:spChg chg="mod">
          <ac:chgData name="Glen Jones" userId="e846aaca-4b24-4b13-b0d0-f2308e16b284" providerId="ADAL" clId="{ED47ACC3-9597-4D89-A1DC-43CF280EF274}" dt="2026-03-10T12:38:13.135" v="751" actId="20577"/>
          <ac:spMkLst>
            <pc:docMk/>
            <pc:sldMk cId="754268935" sldId="497"/>
            <ac:spMk id="4" creationId="{FADC6539-71D5-4BC0-7FD0-FDBF1C41DBA7}"/>
          </ac:spMkLst>
        </pc:spChg>
        <pc:spChg chg="mod">
          <ac:chgData name="Glen Jones" userId="e846aaca-4b24-4b13-b0d0-f2308e16b284" providerId="ADAL" clId="{ED47ACC3-9597-4D89-A1DC-43CF280EF274}" dt="2026-03-10T12:38:16.732" v="758" actId="20577"/>
          <ac:spMkLst>
            <pc:docMk/>
            <pc:sldMk cId="754268935" sldId="497"/>
            <ac:spMk id="5" creationId="{3B63F422-2A85-1801-03D0-1239BAF3F583}"/>
          </ac:spMkLst>
        </pc:spChg>
        <pc:graphicFrameChg chg="modGraphic">
          <ac:chgData name="Glen Jones" userId="e846aaca-4b24-4b13-b0d0-f2308e16b284" providerId="ADAL" clId="{ED47ACC3-9597-4D89-A1DC-43CF280EF274}" dt="2026-03-10T12:38:56.702" v="785" actId="20577"/>
          <ac:graphicFrameMkLst>
            <pc:docMk/>
            <pc:sldMk cId="754268935" sldId="497"/>
            <ac:graphicFrameMk id="7" creationId="{C51E8D06-DE7B-3790-9465-3FACC81116B0}"/>
          </ac:graphicFrameMkLst>
        </pc:graphicFrameChg>
      </pc:sldChg>
      <pc:sldChg chg="delSp modSp add mod delAnim">
        <pc:chgData name="Glen Jones" userId="e846aaca-4b24-4b13-b0d0-f2308e16b284" providerId="ADAL" clId="{ED47ACC3-9597-4D89-A1DC-43CF280EF274}" dt="2026-03-10T12:29:18.528" v="728" actId="14100"/>
        <pc:sldMkLst>
          <pc:docMk/>
          <pc:sldMk cId="2218567493" sldId="498"/>
        </pc:sldMkLst>
        <pc:spChg chg="mod">
          <ac:chgData name="Glen Jones" userId="e846aaca-4b24-4b13-b0d0-f2308e16b284" providerId="ADAL" clId="{ED47ACC3-9597-4D89-A1DC-43CF280EF274}" dt="2026-03-10T12:29:18.528" v="728" actId="14100"/>
          <ac:spMkLst>
            <pc:docMk/>
            <pc:sldMk cId="2218567493" sldId="498"/>
            <ac:spMk id="4" creationId="{1372D849-3F20-A5D4-80C3-C22AF29B3DE8}"/>
          </ac:spMkLst>
        </pc:spChg>
        <pc:spChg chg="del">
          <ac:chgData name="Glen Jones" userId="e846aaca-4b24-4b13-b0d0-f2308e16b284" providerId="ADAL" clId="{ED47ACC3-9597-4D89-A1DC-43CF280EF274}" dt="2026-03-10T12:29:15.684" v="727" actId="478"/>
          <ac:spMkLst>
            <pc:docMk/>
            <pc:sldMk cId="2218567493" sldId="498"/>
            <ac:spMk id="5" creationId="{B075D057-EADF-8190-E2F7-5D29477401C6}"/>
          </ac:spMkLst>
        </pc:spChg>
      </pc:sldChg>
      <pc:sldChg chg="modSp add mod">
        <pc:chgData name="Glen Jones" userId="e846aaca-4b24-4b13-b0d0-f2308e16b284" providerId="ADAL" clId="{ED47ACC3-9597-4D89-A1DC-43CF280EF274}" dt="2026-03-10T12:29:29.412" v="730" actId="207"/>
        <pc:sldMkLst>
          <pc:docMk/>
          <pc:sldMk cId="1677258876" sldId="499"/>
        </pc:sldMkLst>
        <pc:graphicFrameChg chg="modGraphic">
          <ac:chgData name="Glen Jones" userId="e846aaca-4b24-4b13-b0d0-f2308e16b284" providerId="ADAL" clId="{ED47ACC3-9597-4D89-A1DC-43CF280EF274}" dt="2026-03-10T12:29:29.412" v="730" actId="207"/>
          <ac:graphicFrameMkLst>
            <pc:docMk/>
            <pc:sldMk cId="1677258876" sldId="499"/>
            <ac:graphicFrameMk id="7" creationId="{D44B51F2-4CE3-5178-8D23-1770E670C5D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39:19.742" v="813" actId="20577"/>
        <pc:sldMkLst>
          <pc:docMk/>
          <pc:sldMk cId="1293288918" sldId="500"/>
        </pc:sldMkLst>
        <pc:spChg chg="mod">
          <ac:chgData name="Glen Jones" userId="e846aaca-4b24-4b13-b0d0-f2308e16b284" providerId="ADAL" clId="{ED47ACC3-9597-4D89-A1DC-43CF280EF274}" dt="2026-03-10T12:39:16.684" v="806" actId="20577"/>
          <ac:spMkLst>
            <pc:docMk/>
            <pc:sldMk cId="1293288918" sldId="500"/>
            <ac:spMk id="4" creationId="{BB6DAF99-842D-C30C-FFA8-80D0B230259C}"/>
          </ac:spMkLst>
        </pc:spChg>
        <pc:spChg chg="mod">
          <ac:chgData name="Glen Jones" userId="e846aaca-4b24-4b13-b0d0-f2308e16b284" providerId="ADAL" clId="{ED47ACC3-9597-4D89-A1DC-43CF280EF274}" dt="2026-03-10T12:39:19.742" v="813" actId="20577"/>
          <ac:spMkLst>
            <pc:docMk/>
            <pc:sldMk cId="1293288918" sldId="500"/>
            <ac:spMk id="5" creationId="{E527BECE-CB9D-B3B2-BA73-E34ACDBD7FAE}"/>
          </ac:spMkLst>
        </pc:spChg>
        <pc:graphicFrameChg chg="modGraphic">
          <ac:chgData name="Glen Jones" userId="e846aaca-4b24-4b13-b0d0-f2308e16b284" providerId="ADAL" clId="{ED47ACC3-9597-4D89-A1DC-43CF280EF274}" dt="2026-03-10T12:39:03.941" v="788" actId="20577"/>
          <ac:graphicFrameMkLst>
            <pc:docMk/>
            <pc:sldMk cId="1293288918" sldId="500"/>
            <ac:graphicFrameMk id="7" creationId="{924D175F-A944-052C-18B7-18EBC879614C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3-10T12:39:45.630" v="840" actId="2696"/>
        <pc:sldMkLst>
          <pc:docMk/>
          <pc:sldMk cId="985458836" sldId="501"/>
        </pc:sldMkLst>
        <pc:spChg chg="mod">
          <ac:chgData name="Glen Jones" userId="e846aaca-4b24-4b13-b0d0-f2308e16b284" providerId="ADAL" clId="{ED47ACC3-9597-4D89-A1DC-43CF280EF274}" dt="2026-03-10T12:39:37.769" v="833" actId="20577"/>
          <ac:spMkLst>
            <pc:docMk/>
            <pc:sldMk cId="985458836" sldId="501"/>
            <ac:spMk id="4" creationId="{D229570C-3B61-99F0-C0A3-9CC585B40968}"/>
          </ac:spMkLst>
        </pc:spChg>
        <pc:spChg chg="mod">
          <ac:chgData name="Glen Jones" userId="e846aaca-4b24-4b13-b0d0-f2308e16b284" providerId="ADAL" clId="{ED47ACC3-9597-4D89-A1DC-43CF280EF274}" dt="2026-03-10T12:39:39.745" v="838" actId="20577"/>
          <ac:spMkLst>
            <pc:docMk/>
            <pc:sldMk cId="985458836" sldId="501"/>
            <ac:spMk id="5" creationId="{2CDF4A8B-99E9-2AA9-1C28-56AA8E45E2CD}"/>
          </ac:spMkLst>
        </pc:spChg>
        <pc:graphicFrameChg chg="modGraphic">
          <ac:chgData name="Glen Jones" userId="e846aaca-4b24-4b13-b0d0-f2308e16b284" providerId="ADAL" clId="{ED47ACC3-9597-4D89-A1DC-43CF280EF274}" dt="2026-03-10T12:39:27.208" v="817" actId="20577"/>
          <ac:graphicFrameMkLst>
            <pc:docMk/>
            <pc:sldMk cId="985458836" sldId="501"/>
            <ac:graphicFrameMk id="7" creationId="{CD96F94D-FBF7-1DAD-E0DB-5E9EA1C0591D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40:02.298" v="863" actId="20577"/>
        <pc:sldMkLst>
          <pc:docMk/>
          <pc:sldMk cId="2067145171" sldId="502"/>
        </pc:sldMkLst>
        <pc:spChg chg="mod">
          <ac:chgData name="Glen Jones" userId="e846aaca-4b24-4b13-b0d0-f2308e16b284" providerId="ADAL" clId="{ED47ACC3-9597-4D89-A1DC-43CF280EF274}" dt="2026-03-10T12:39:59.167" v="857" actId="20577"/>
          <ac:spMkLst>
            <pc:docMk/>
            <pc:sldMk cId="2067145171" sldId="502"/>
            <ac:spMk id="4" creationId="{6AA03124-C01A-11DE-8A09-AC443195C34B}"/>
          </ac:spMkLst>
        </pc:spChg>
        <pc:spChg chg="mod">
          <ac:chgData name="Glen Jones" userId="e846aaca-4b24-4b13-b0d0-f2308e16b284" providerId="ADAL" clId="{ED47ACC3-9597-4D89-A1DC-43CF280EF274}" dt="2026-03-10T12:40:02.298" v="863" actId="20577"/>
          <ac:spMkLst>
            <pc:docMk/>
            <pc:sldMk cId="2067145171" sldId="502"/>
            <ac:spMk id="5" creationId="{1DD2FEE2-46D9-E80B-1B33-EF09E21B2A01}"/>
          </ac:spMkLst>
        </pc:spChg>
        <pc:graphicFrameChg chg="modGraphic">
          <ac:chgData name="Glen Jones" userId="e846aaca-4b24-4b13-b0d0-f2308e16b284" providerId="ADAL" clId="{ED47ACC3-9597-4D89-A1DC-43CF280EF274}" dt="2026-03-10T12:39:51.257" v="843" actId="20577"/>
          <ac:graphicFrameMkLst>
            <pc:docMk/>
            <pc:sldMk cId="2067145171" sldId="502"/>
            <ac:graphicFrameMk id="7" creationId="{9D898607-1D1A-0363-244B-A1C57737539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40:37.552" v="930" actId="20577"/>
        <pc:sldMkLst>
          <pc:docMk/>
          <pc:sldMk cId="2231442985" sldId="503"/>
        </pc:sldMkLst>
        <pc:spChg chg="mod">
          <ac:chgData name="Glen Jones" userId="e846aaca-4b24-4b13-b0d0-f2308e16b284" providerId="ADAL" clId="{ED47ACC3-9597-4D89-A1DC-43CF280EF274}" dt="2026-03-10T12:40:34.292" v="924" actId="20577"/>
          <ac:spMkLst>
            <pc:docMk/>
            <pc:sldMk cId="2231442985" sldId="503"/>
            <ac:spMk id="4" creationId="{5B2D4F06-A8AD-3E34-A79F-11A91CF87F34}"/>
          </ac:spMkLst>
        </pc:spChg>
        <pc:spChg chg="mod">
          <ac:chgData name="Glen Jones" userId="e846aaca-4b24-4b13-b0d0-f2308e16b284" providerId="ADAL" clId="{ED47ACC3-9597-4D89-A1DC-43CF280EF274}" dt="2026-03-10T12:40:37.552" v="930" actId="20577"/>
          <ac:spMkLst>
            <pc:docMk/>
            <pc:sldMk cId="2231442985" sldId="503"/>
            <ac:spMk id="5" creationId="{830F3D7F-2FE5-7037-97E9-E9999134FC6E}"/>
          </ac:spMkLst>
        </pc:spChg>
        <pc:graphicFrameChg chg="modGraphic">
          <ac:chgData name="Glen Jones" userId="e846aaca-4b24-4b13-b0d0-f2308e16b284" providerId="ADAL" clId="{ED47ACC3-9597-4D89-A1DC-43CF280EF274}" dt="2026-03-10T12:40:09.762" v="867" actId="20577"/>
          <ac:graphicFrameMkLst>
            <pc:docMk/>
            <pc:sldMk cId="2231442985" sldId="503"/>
            <ac:graphicFrameMk id="7" creationId="{9A2102F3-7428-C157-BD40-CEF85750DA7A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41:05.875" v="974" actId="27636"/>
        <pc:sldMkLst>
          <pc:docMk/>
          <pc:sldMk cId="3098243719" sldId="504"/>
        </pc:sldMkLst>
        <pc:spChg chg="mod">
          <ac:chgData name="Glen Jones" userId="e846aaca-4b24-4b13-b0d0-f2308e16b284" providerId="ADAL" clId="{ED47ACC3-9597-4D89-A1DC-43CF280EF274}" dt="2026-03-10T12:41:01.403" v="961" actId="20577"/>
          <ac:spMkLst>
            <pc:docMk/>
            <pc:sldMk cId="3098243719" sldId="504"/>
            <ac:spMk id="4" creationId="{E9F03A4F-B99E-12CD-42B8-AB5CCDC65970}"/>
          </ac:spMkLst>
        </pc:spChg>
        <pc:spChg chg="mod">
          <ac:chgData name="Glen Jones" userId="e846aaca-4b24-4b13-b0d0-f2308e16b284" providerId="ADAL" clId="{ED47ACC3-9597-4D89-A1DC-43CF280EF274}" dt="2026-03-10T12:41:05.875" v="974" actId="27636"/>
          <ac:spMkLst>
            <pc:docMk/>
            <pc:sldMk cId="3098243719" sldId="504"/>
            <ac:spMk id="5" creationId="{30A284B7-1208-0B86-3663-D9C66A6B0DD5}"/>
          </ac:spMkLst>
        </pc:spChg>
        <pc:graphicFrameChg chg="modGraphic">
          <ac:chgData name="Glen Jones" userId="e846aaca-4b24-4b13-b0d0-f2308e16b284" providerId="ADAL" clId="{ED47ACC3-9597-4D89-A1DC-43CF280EF274}" dt="2026-03-10T12:40:44.743" v="934" actId="20577"/>
          <ac:graphicFrameMkLst>
            <pc:docMk/>
            <pc:sldMk cId="3098243719" sldId="504"/>
            <ac:graphicFrameMk id="7" creationId="{64596295-5C2B-920F-49B4-CB6C4318257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41:42.420" v="1018" actId="20577"/>
        <pc:sldMkLst>
          <pc:docMk/>
          <pc:sldMk cId="1369367772" sldId="505"/>
        </pc:sldMkLst>
        <pc:spChg chg="mod">
          <ac:chgData name="Glen Jones" userId="e846aaca-4b24-4b13-b0d0-f2308e16b284" providerId="ADAL" clId="{ED47ACC3-9597-4D89-A1DC-43CF280EF274}" dt="2026-03-10T12:41:37.789" v="1009" actId="20577"/>
          <ac:spMkLst>
            <pc:docMk/>
            <pc:sldMk cId="1369367772" sldId="505"/>
            <ac:spMk id="4" creationId="{67313344-0B31-372E-6872-DA3CEE087CA1}"/>
          </ac:spMkLst>
        </pc:spChg>
        <pc:spChg chg="mod">
          <ac:chgData name="Glen Jones" userId="e846aaca-4b24-4b13-b0d0-f2308e16b284" providerId="ADAL" clId="{ED47ACC3-9597-4D89-A1DC-43CF280EF274}" dt="2026-03-10T12:41:42.420" v="1018" actId="20577"/>
          <ac:spMkLst>
            <pc:docMk/>
            <pc:sldMk cId="1369367772" sldId="505"/>
            <ac:spMk id="5" creationId="{0659EA89-C7E8-FD62-0F46-3D0A1AA6A95B}"/>
          </ac:spMkLst>
        </pc:spChg>
        <pc:graphicFrameChg chg="modGraphic">
          <ac:chgData name="Glen Jones" userId="e846aaca-4b24-4b13-b0d0-f2308e16b284" providerId="ADAL" clId="{ED47ACC3-9597-4D89-A1DC-43CF280EF274}" dt="2026-03-10T12:41:17.286" v="981" actId="20577"/>
          <ac:graphicFrameMkLst>
            <pc:docMk/>
            <pc:sldMk cId="1369367772" sldId="505"/>
            <ac:graphicFrameMk id="7" creationId="{C96251AF-4BD6-856F-CF33-525F77B24BF1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42:07.415" v="1043" actId="20577"/>
        <pc:sldMkLst>
          <pc:docMk/>
          <pc:sldMk cId="1209222205" sldId="506"/>
        </pc:sldMkLst>
        <pc:spChg chg="mod">
          <ac:chgData name="Glen Jones" userId="e846aaca-4b24-4b13-b0d0-f2308e16b284" providerId="ADAL" clId="{ED47ACC3-9597-4D89-A1DC-43CF280EF274}" dt="2026-03-10T12:42:04.626" v="1036" actId="20577"/>
          <ac:spMkLst>
            <pc:docMk/>
            <pc:sldMk cId="1209222205" sldId="506"/>
            <ac:spMk id="4" creationId="{64626B32-8DC4-6180-21C1-0062BB3A911B}"/>
          </ac:spMkLst>
        </pc:spChg>
        <pc:spChg chg="mod">
          <ac:chgData name="Glen Jones" userId="e846aaca-4b24-4b13-b0d0-f2308e16b284" providerId="ADAL" clId="{ED47ACC3-9597-4D89-A1DC-43CF280EF274}" dt="2026-03-10T12:42:07.415" v="1043" actId="20577"/>
          <ac:spMkLst>
            <pc:docMk/>
            <pc:sldMk cId="1209222205" sldId="506"/>
            <ac:spMk id="5" creationId="{552348D4-C41A-720C-EDC7-2BCBAE478E05}"/>
          </ac:spMkLst>
        </pc:spChg>
        <pc:graphicFrameChg chg="modGraphic">
          <ac:chgData name="Glen Jones" userId="e846aaca-4b24-4b13-b0d0-f2308e16b284" providerId="ADAL" clId="{ED47ACC3-9597-4D89-A1DC-43CF280EF274}" dt="2026-03-10T12:41:54.137" v="1023" actId="20577"/>
          <ac:graphicFrameMkLst>
            <pc:docMk/>
            <pc:sldMk cId="1209222205" sldId="506"/>
            <ac:graphicFrameMk id="7" creationId="{6447CF54-52FF-9ADC-93E2-732D2A1551A2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0A2A0C8-5279-EB61-F56F-4A232A097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66725"/>
            <a:ext cx="10903132" cy="6181725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am helping my dad redecorate his house.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decorate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68" y="295955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AEBE9A-6BE4-15A0-9A7D-0FD93F3FB8E3}"/>
              </a:ext>
            </a:extLst>
          </p:cNvPr>
          <p:cNvSpPr txBox="1"/>
          <p:nvPr/>
        </p:nvSpPr>
        <p:spPr>
          <a:xfrm>
            <a:off x="5412391" y="4804004"/>
            <a:ext cx="5730239" cy="147732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decorate a room, building, or space again.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Renovate, refurbish, redesign, make over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8D20916-7541-C59B-5223-5A25843546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71475"/>
            <a:ext cx="10859589" cy="62103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had to release the mouse far away from home.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76964" y="320501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lease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321" y="205226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D33D4B-59A5-F71D-0FC6-1F10BCF1176B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let something go.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Free, let go, unleash</a:t>
            </a:r>
          </a:p>
        </p:txBody>
      </p:sp>
    </p:spTree>
    <p:extLst>
      <p:ext uri="{BB962C8B-B14F-4D97-AF65-F5344CB8AC3E}">
        <p14:creationId xmlns:p14="http://schemas.microsoft.com/office/powerpoint/2010/main" val="399202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reg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ular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istration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reg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Reg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rules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“regis”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rule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BFF4F-270B-C45B-DCFB-892996DFD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nion Jack Flag | Made in Britain | Printed or Sewn | 13 Sizes">
            <a:extLst>
              <a:ext uri="{FF2B5EF4-FFF2-40B4-BE49-F238E27FC236}">
                <a16:creationId xmlns:a16="http://schemas.microsoft.com/office/drawing/2014/main" id="{61B810A8-6B13-B2A5-192C-C67D1EA9B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F464B-B0A1-139F-4224-6D4E7AD1BB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A72F62-D44D-A495-2E44-79D693C0A3D4}"/>
              </a:ext>
            </a:extLst>
          </p:cNvPr>
          <p:cNvSpPr txBox="1"/>
          <p:nvPr/>
        </p:nvSpPr>
        <p:spPr>
          <a:xfrm>
            <a:off x="3962757" y="1860769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Does anyone know what “Elizabeth regina” means?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It means Queen Elizabeth who was queen from 1951 to 2022.</a:t>
            </a:r>
          </a:p>
        </p:txBody>
      </p:sp>
      <p:pic>
        <p:nvPicPr>
          <p:cNvPr id="5" name="Picture 4" descr="A person wearing a yellow hat and jacket&#10;&#10;AI-generated content may be incorrect.">
            <a:extLst>
              <a:ext uri="{FF2B5EF4-FFF2-40B4-BE49-F238E27FC236}">
                <a16:creationId xmlns:a16="http://schemas.microsoft.com/office/drawing/2014/main" id="{9C161DE0-AF1D-5A70-F8F9-914EEE20A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02" y="1342492"/>
            <a:ext cx="3513564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6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7C6FE124-66DD-DEE2-1A5C-AC643BB6B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209551"/>
            <a:ext cx="10877006" cy="641032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is my regular day for visiting.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587898" y="2571989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ular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157F40-A52B-1435-8FDE-DAB7044657F4}"/>
              </a:ext>
            </a:extLst>
          </p:cNvPr>
          <p:cNvSpPr txBox="1"/>
          <p:nvPr/>
        </p:nvSpPr>
        <p:spPr>
          <a:xfrm>
            <a:off x="3587898" y="4503540"/>
            <a:ext cx="7475505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Following a usual pattern, happening at fixed intervals, or being normal or ordinary.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Routine, consistent, standard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7861" y="2819704"/>
            <a:ext cx="4709773" cy="439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38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213851-8877-6A5B-4DCB-036F2057A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81000"/>
            <a:ext cx="10918756" cy="611504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late for registration.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299" y="1923328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165746" y="2567962"/>
            <a:ext cx="6038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istration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8C1F00-31FE-EB67-2569-D28289F3B9A1}"/>
              </a:ext>
            </a:extLst>
          </p:cNvPr>
          <p:cNvSpPr txBox="1"/>
          <p:nvPr/>
        </p:nvSpPr>
        <p:spPr>
          <a:xfrm>
            <a:off x="4571338" y="4743620"/>
            <a:ext cx="6580817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Process of formally recording or signing up for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Record, certified, enrolment, sign-up</a:t>
            </a:r>
          </a:p>
        </p:txBody>
      </p:sp>
    </p:spTree>
    <p:extLst>
      <p:ext uri="{BB962C8B-B14F-4D97-AF65-F5344CB8AC3E}">
        <p14:creationId xmlns:p14="http://schemas.microsoft.com/office/powerpoint/2010/main" val="289632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362859B-4680-6697-6F1D-6B9F59E03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52406"/>
            <a:ext cx="10918756" cy="615318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looked regal astride the horse.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8707" y="1477911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5084448" y="2767279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91A089-4BCE-B992-F765-3822A5D37C20}"/>
              </a:ext>
            </a:extLst>
          </p:cNvPr>
          <p:cNvSpPr txBox="1"/>
          <p:nvPr/>
        </p:nvSpPr>
        <p:spPr>
          <a:xfrm>
            <a:off x="4780106" y="4743620"/>
            <a:ext cx="6372049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Relating to royalty.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Royal, majestic, noble, stately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4189B7E-671F-FCC1-214E-CCCBBB166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14351"/>
            <a:ext cx="10903132" cy="604837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rocket can regulate its inside temperature.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143562" y="3054033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ulate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CA50EB-F7BE-1FD3-EE71-99FD3304E3E8}"/>
              </a:ext>
            </a:extLst>
          </p:cNvPr>
          <p:cNvSpPr txBox="1"/>
          <p:nvPr/>
        </p:nvSpPr>
        <p:spPr>
          <a:xfrm>
            <a:off x="1049941" y="4731434"/>
            <a:ext cx="5730239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To control or manage something according to rules.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Control, govern, manage, moderate</a:t>
            </a:r>
          </a:p>
        </p:txBody>
      </p:sp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4515479-BC86-A1C4-DDCA-B8553E7CF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28625"/>
            <a:ext cx="10903132" cy="6057900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did not regret what she had done.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095325" y="2906050"/>
            <a:ext cx="7614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ret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96" y="1815627"/>
            <a:ext cx="2988869" cy="504237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C3104B-F68B-F26B-78B2-C7DA7C065C7A}"/>
              </a:ext>
            </a:extLst>
          </p:cNvPr>
          <p:cNvSpPr txBox="1"/>
          <p:nvPr/>
        </p:nvSpPr>
        <p:spPr>
          <a:xfrm>
            <a:off x="3990976" y="4743620"/>
            <a:ext cx="7161180" cy="1477328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feel sadness, disappointment, or remorse about something.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Lament, rue, remorse</a:t>
            </a:r>
          </a:p>
        </p:txBody>
      </p:sp>
    </p:spTree>
    <p:extLst>
      <p:ext uri="{BB962C8B-B14F-4D97-AF65-F5344CB8AC3E}">
        <p14:creationId xmlns:p14="http://schemas.microsoft.com/office/powerpoint/2010/main" val="401650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on a shelf&#10;&#10;AI-generated content may be incorrect.">
            <a:extLst>
              <a:ext uri="{FF2B5EF4-FFF2-40B4-BE49-F238E27FC236}">
                <a16:creationId xmlns:a16="http://schemas.microsoft.com/office/drawing/2014/main" id="{7A407FE5-72A0-ECA0-299B-9BFE21763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4702" y="1465604"/>
            <a:ext cx="6842596" cy="5134775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1AFDA79-9CC7-103B-7F1B-E8445D5D5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37669904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1ECE2A8-6605-A9FC-A3D5-648ECEDA3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19101"/>
            <a:ext cx="10903132" cy="610552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knows there are gems hidden in this region.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2395344" y="2629926"/>
            <a:ext cx="74013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reg</a:t>
            </a:r>
            <a:r>
              <a:rPr lang="en-GB" sz="8000" dirty="0">
                <a:solidFill>
                  <a:schemeClr val="bg1"/>
                </a:solidFill>
              </a:rPr>
              <a:t>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390EB8-D84F-D43D-4CD1-8C719C6B752E}"/>
              </a:ext>
            </a:extLst>
          </p:cNvPr>
          <p:cNvSpPr txBox="1"/>
          <p:nvPr/>
        </p:nvSpPr>
        <p:spPr>
          <a:xfrm>
            <a:off x="3579396" y="4575731"/>
            <a:ext cx="7401310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 large area of land or part of a country</a:t>
            </a:r>
            <a:r>
              <a:rPr lang="en-GB">
                <a:solidFill>
                  <a:schemeClr val="bg1"/>
                </a:solidFill>
              </a:rPr>
              <a:t>, </a:t>
            </a:r>
            <a:br>
              <a:rPr lang="en-GB">
                <a:solidFill>
                  <a:schemeClr val="bg1"/>
                </a:solidFill>
              </a:rPr>
            </a:br>
            <a:r>
              <a:rPr lang="en-GB">
                <a:solidFill>
                  <a:schemeClr val="bg1"/>
                </a:solidFill>
              </a:rPr>
              <a:t>or </a:t>
            </a:r>
            <a:r>
              <a:rPr lang="en-GB" dirty="0">
                <a:solidFill>
                  <a:schemeClr val="bg1"/>
                </a:solidFill>
              </a:rPr>
              <a:t>surface that is defined by shared features.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Area, zone, district, territory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086" y="2945091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342067"/>
              </p:ext>
            </p:extLst>
          </p:nvPr>
        </p:nvGraphicFramePr>
        <p:xfrm>
          <a:off x="2758731" y="911716"/>
          <a:ext cx="7367587" cy="354950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503736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Reg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rules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ulate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ret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ister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5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(verbs)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91067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istration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ion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5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(nouns)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5586448"/>
                  </a:ext>
                </a:extLst>
              </a:tr>
              <a:tr h="113509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ular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5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(adjective)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3200" y="161367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436982" y="458344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regulate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436980" y="57696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regulating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436980" y="51765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regulated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5262943" y="459830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regrets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6639606-2394-F0D2-83AA-0D4FFEA46ABF}"/>
              </a:ext>
            </a:extLst>
          </p:cNvPr>
          <p:cNvSpPr txBox="1">
            <a:spLocks/>
          </p:cNvSpPr>
          <p:nvPr/>
        </p:nvSpPr>
        <p:spPr>
          <a:xfrm>
            <a:off x="5262943" y="57305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registered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5262943" y="51560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registering  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94285533-EFAA-8B0D-16B7-9B9FE85D5546}"/>
              </a:ext>
            </a:extLst>
          </p:cNvPr>
          <p:cNvSpPr txBox="1">
            <a:spLocks/>
          </p:cNvSpPr>
          <p:nvPr/>
        </p:nvSpPr>
        <p:spPr>
          <a:xfrm>
            <a:off x="8105371" y="459877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registration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F5423B19-6EFC-39FB-FDE4-50E882A373D6}"/>
              </a:ext>
            </a:extLst>
          </p:cNvPr>
          <p:cNvSpPr txBox="1">
            <a:spLocks/>
          </p:cNvSpPr>
          <p:nvPr/>
        </p:nvSpPr>
        <p:spPr>
          <a:xfrm>
            <a:off x="8105369" y="57849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regular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5B538301-0FF8-0790-63C8-68AE7AB9E6C5}"/>
              </a:ext>
            </a:extLst>
          </p:cNvPr>
          <p:cNvSpPr txBox="1">
            <a:spLocks/>
          </p:cNvSpPr>
          <p:nvPr/>
        </p:nvSpPr>
        <p:spPr>
          <a:xfrm>
            <a:off x="8105369" y="519186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regions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3815312" y="6323671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Time seemed to reewind, reveeling the secrets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of their cottage's previous inhabitants.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Time seemed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rewind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revealing</a:t>
            </a:r>
            <a:r>
              <a:rPr lang="en-GB" sz="3400" dirty="0">
                <a:solidFill>
                  <a:schemeClr val="bg1"/>
                </a:solidFill>
              </a:rPr>
              <a:t> the secrets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of their cottage's previous inhabitants.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Time seemed to rewind, revealing the secrets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of their cottage's previous inhabitants.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F9870F-7C1D-7FDF-45F8-BEF3608B7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B25BFAD-EC5E-87EF-AEDF-22011849D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F8C64EB-FD10-21BB-8626-6F1B473EE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62A82D-85B1-4D91-E27D-F6D1EF6CCFC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86DA3D33-CFD0-383E-84BA-97326FE72E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33568F-94F1-0460-5722-3BB6DEBBA0D6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To Emile's surprise, the cottage had once been the recidence of a regul extraterrestrial family.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98D418-95C3-D772-E0E1-F5117D71019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To Emile's surprise, the cottage had once been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residence</a:t>
            </a:r>
            <a:r>
              <a:rPr lang="en-GB" sz="3400" dirty="0">
                <a:solidFill>
                  <a:schemeClr val="bg1"/>
                </a:solidFill>
              </a:rPr>
              <a:t> of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regal</a:t>
            </a:r>
            <a:r>
              <a:rPr lang="en-GB" sz="3400" dirty="0">
                <a:solidFill>
                  <a:schemeClr val="bg1"/>
                </a:solidFill>
              </a:rPr>
              <a:t> extraterrestrial family.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31E3BF-82E3-6384-A46F-BCFAD9725063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To Emile's surprise, the cottage had once been the residence of a regal extraterrestrial family.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38AF4D6-BDB4-125B-3490-1D62D5F61CE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7C9FC3-294F-8A09-CE5F-AB5EE6D2F62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20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60498" y="1666480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4D0D213-D72C-8FF6-5FB4-1CC4638509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2324" y="2024774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reverse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reveal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rewind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rebound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redecorate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release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60E9E5-2EC9-7B87-5BA0-69E62A1BF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9953" y="2017396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regular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registration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regal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regulate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regret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region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12819" y="1914823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??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??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891564-AB56-D610-E1E3-CCF6DB58D1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2324" y="2024774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reverse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reveal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rewind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rebound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redecorate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release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9FC9EAE-B2E7-1933-C333-19C05C8C3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9953" y="2017396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regular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registration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regal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regulate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regret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region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4E1F6-42B4-28B4-FC4B-5142F0D41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A9EA8E3-FAE0-E6B0-2108-A0EA7E151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51E8D06-DE7B-3790-9465-3FACC81116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540162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DC6539-71D5-4BC0-7FD0-FDBF1C41DBA7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To go backwards.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63F422-2A85-1801-03D0-1239BAF3F583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reverse</a:t>
            </a:r>
          </a:p>
        </p:txBody>
      </p:sp>
    </p:spTree>
    <p:extLst>
      <p:ext uri="{BB962C8B-B14F-4D97-AF65-F5344CB8AC3E}">
        <p14:creationId xmlns:p14="http://schemas.microsoft.com/office/powerpoint/2010/main" val="754268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3D239-DE46-E8D3-D3AD-3BBECC748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7DFB052-7D81-F2B8-9867-1AB67F4B2A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24D175F-A944-052C-18B7-18EBC87961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051997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B6DAF99-842D-C30C-FFA8-80D0B230259C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To spring back.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27BECE-CB9D-B3B2-BA73-E34ACDBD7FAE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rebound</a:t>
            </a:r>
          </a:p>
        </p:txBody>
      </p:sp>
    </p:spTree>
    <p:extLst>
      <p:ext uri="{BB962C8B-B14F-4D97-AF65-F5344CB8AC3E}">
        <p14:creationId xmlns:p14="http://schemas.microsoft.com/office/powerpoint/2010/main" val="1293288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A3576-B1EA-AFEC-1442-EE5556FD7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9675B02-E0BE-9C79-915E-EA852947A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D96F94D-FBF7-1DAD-E0DB-5E9EA1C059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407754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229570C-3B61-99F0-C0A3-9CC585B40968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Of royalty.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DF4A8B-99E9-2AA9-1C28-56AA8E45E2C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regal</a:t>
            </a:r>
          </a:p>
        </p:txBody>
      </p:sp>
    </p:spTree>
    <p:extLst>
      <p:ext uri="{BB962C8B-B14F-4D97-AF65-F5344CB8AC3E}">
        <p14:creationId xmlns:p14="http://schemas.microsoft.com/office/powerpoint/2010/main" val="985458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 and reg.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2C264-A8CB-C356-70F4-358BB2CF9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FDA5769-43DE-81A8-9AC7-EB112DF42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D898607-1D1A-0363-244B-A1C5773753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440604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AA03124-C01A-11DE-8A09-AC443195C34B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An area.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DD2FEE2-46D9-E80B-1B33-EF09E21B2A01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region</a:t>
            </a:r>
          </a:p>
        </p:txBody>
      </p:sp>
    </p:spTree>
    <p:extLst>
      <p:ext uri="{BB962C8B-B14F-4D97-AF65-F5344CB8AC3E}">
        <p14:creationId xmlns:p14="http://schemas.microsoft.com/office/powerpoint/2010/main" val="2067145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97392-FE1D-A4F6-1AF4-859734AEA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85C65EE-BDE9-6365-9E0F-08C82BFDD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A2102F3-7428-C157-BD40-CEF85750DA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470294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B2D4F06-A8AD-3E34-A79F-11A91CF87F34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To make known something that was kept secret.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0F3D7F-2FE5-7037-97E9-E9999134FC6E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reveal</a:t>
            </a:r>
          </a:p>
        </p:txBody>
      </p:sp>
    </p:spTree>
    <p:extLst>
      <p:ext uri="{BB962C8B-B14F-4D97-AF65-F5344CB8AC3E}">
        <p14:creationId xmlns:p14="http://schemas.microsoft.com/office/powerpoint/2010/main" val="2231442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FFDD3-9D65-4C09-5D9B-4A09F9C7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AA5A725-2160-49BB-3DB6-55EF727B8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4596295-5C2B-920F-49B4-CB6C43182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948753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9F03A4F-B99E-12CD-42B8-AB5CCDC65970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What we do twice a day!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A284B7-1208-0B86-3663-D9C66A6B0DD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registration</a:t>
            </a:r>
          </a:p>
        </p:txBody>
      </p:sp>
    </p:spTree>
    <p:extLst>
      <p:ext uri="{BB962C8B-B14F-4D97-AF65-F5344CB8AC3E}">
        <p14:creationId xmlns:p14="http://schemas.microsoft.com/office/powerpoint/2010/main" val="3098243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0418D-8DCF-2350-67BA-B6925B311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C61E9B5-6440-8200-E1F7-21FEF67EB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96251AF-4BD6-856F-CF33-525F77B24B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452519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7313344-0B31-372E-6872-DA3CEE087CA1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To control our emotions.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659EA89-C7E8-FD62-0F46-3D0A1AA6A95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regulate</a:t>
            </a:r>
          </a:p>
        </p:txBody>
      </p:sp>
    </p:spTree>
    <p:extLst>
      <p:ext uri="{BB962C8B-B14F-4D97-AF65-F5344CB8AC3E}">
        <p14:creationId xmlns:p14="http://schemas.microsoft.com/office/powerpoint/2010/main" val="1369367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AB589-6F11-A3B9-A575-5F72FFB70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F0E4088-B37A-A219-A529-F752A11D9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447CF54-52FF-9ADC-93E2-732D2A155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781280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4626B32-8DC4-6180-21C1-0062BB3A911B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To let go.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2348D4-C41A-720C-EDC7-2BCBAE478E0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release</a:t>
            </a:r>
          </a:p>
        </p:txBody>
      </p:sp>
    </p:spTree>
    <p:extLst>
      <p:ext uri="{BB962C8B-B14F-4D97-AF65-F5344CB8AC3E}">
        <p14:creationId xmlns:p14="http://schemas.microsoft.com/office/powerpoint/2010/main" val="1209222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7BA9C-8532-E755-FC12-71F7533D2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3843736-E29B-E078-22F4-9F437CCCB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82B64A1-3228-8C07-AC3A-AB113FA20906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372D849-3F20-A5D4-80C3-C22AF29B3DE8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14966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218567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F3F5AC-DCB8-2E09-11A6-8AA367868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A45544B-BB69-D337-2E2E-DAF525C8B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44B51F2-4CE3-5178-8D23-1770E670C5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960122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7198260-A4D4-DECC-F6A1-3D7F7D9A3B13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14966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1677258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weeks spelling’s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18418"/>
            <a:ext cx="3766534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reverse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reveal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rewind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rebound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redecorate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release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0604" y="2018418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regular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registration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regal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regulate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regret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region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020B83D-BBBB-1288-3869-2E1861C90FC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(but not reg)?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verse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veal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lease 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decorate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again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back again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ABC66-14AA-AB8B-5AB5-27C073879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EC6A9D99-B286-16EC-4919-BBFD5027F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E30AA-6661-41E4-D55F-FE4A87814A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47675"/>
            <a:ext cx="11338560" cy="600075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FDAF3C-C4C7-0289-EEB3-4C2F3D0FEFA1}"/>
              </a:ext>
            </a:extLst>
          </p:cNvPr>
          <p:cNvSpPr txBox="1"/>
          <p:nvPr/>
        </p:nvSpPr>
        <p:spPr>
          <a:xfrm>
            <a:off x="3962757" y="1306770"/>
            <a:ext cx="7639291" cy="42780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prefix “re” comes from Latin meaning back or again.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remained largely unchanged when it entered Old French. From Old French, it passed into Middle English during the Norman influence.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412E67-4AA7-F602-872C-A70CFEEFC37F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11B43974-FCDD-C331-8BDC-F9F497BF8F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F3956D8F-BEB4-588A-7AF8-34DF8D7005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55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4A2E4F8-BD19-906D-F66B-FCF15F164B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4825"/>
            <a:ext cx="10859589" cy="614362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car had to reverse to exit the car park.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9349" y="3035133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verse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69" y="1917570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3FF85F-C9DA-7C05-9A50-0AD11F22171A}"/>
              </a:ext>
            </a:extLst>
          </p:cNvPr>
          <p:cNvSpPr txBox="1"/>
          <p:nvPr/>
        </p:nvSpPr>
        <p:spPr>
          <a:xfrm>
            <a:off x="4690396" y="4743620"/>
            <a:ext cx="6461759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move backward or to undo or turn something back.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Backtrack, undo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7E24436-90EC-615A-232E-7E9A2F4FC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38151"/>
            <a:ext cx="10877006" cy="618172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moved the rock to reveal the gem.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489" y="1326299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587898" y="2571989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veal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14C9D3-D64F-7377-E11A-C0D078EA0B9E}"/>
              </a:ext>
            </a:extLst>
          </p:cNvPr>
          <p:cNvSpPr txBox="1"/>
          <p:nvPr/>
        </p:nvSpPr>
        <p:spPr>
          <a:xfrm>
            <a:off x="4181476" y="4853597"/>
            <a:ext cx="6856380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make something known, visible, or no longer hidden.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Disclose, uncover, unveil, show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EA6B3A6-5D93-4485-062C-DF7CD7001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76250"/>
            <a:ext cx="10918756" cy="598169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would like to rewind time.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191" y="1967280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3540691" y="3201664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wind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E16814-5911-C875-703C-C68B37ABDFC8}"/>
              </a:ext>
            </a:extLst>
          </p:cNvPr>
          <p:cNvSpPr txBox="1"/>
          <p:nvPr/>
        </p:nvSpPr>
        <p:spPr>
          <a:xfrm>
            <a:off x="5421916" y="4743620"/>
            <a:ext cx="5730239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wind something back to an earlier point.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Wind back, reverse, backtrack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CDE28F7-74F0-A40A-F08A-F44C3974A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434" y="476250"/>
            <a:ext cx="10903132" cy="60483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direction will the ball rebound in?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1917271" y="2854384"/>
            <a:ext cx="8270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re</a:t>
            </a:r>
            <a:r>
              <a:rPr lang="en-GB" sz="8000" dirty="0">
                <a:solidFill>
                  <a:schemeClr val="bg1"/>
                </a:solidFill>
              </a:rPr>
              <a:t>bound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3068B2-F42C-B1F0-C91F-ECACAD6CA1F0}"/>
              </a:ext>
            </a:extLst>
          </p:cNvPr>
          <p:cNvSpPr txBox="1"/>
          <p:nvPr/>
        </p:nvSpPr>
        <p:spPr>
          <a:xfrm>
            <a:off x="904875" y="4612560"/>
            <a:ext cx="7632173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To bounce back after hitting something, or to recover from a setback.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Bounce back, rally, spring back, return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1757</Words>
  <Application>Microsoft Office PowerPoint</Application>
  <PresentationFormat>Widescreen</PresentationFormat>
  <Paragraphs>756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re and reg.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weeks spelling’s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16</cp:revision>
  <dcterms:created xsi:type="dcterms:W3CDTF">2022-05-31T09:42:07Z</dcterms:created>
  <dcterms:modified xsi:type="dcterms:W3CDTF">2026-03-10T12:42:13Z</dcterms:modified>
</cp:coreProperties>
</file>