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4" r:id="rId3"/>
    <p:sldId id="274" r:id="rId4"/>
    <p:sldId id="294" r:id="rId5"/>
    <p:sldId id="376" r:id="rId6"/>
    <p:sldId id="379" r:id="rId7"/>
    <p:sldId id="281" r:id="rId8"/>
    <p:sldId id="282" r:id="rId9"/>
    <p:sldId id="283" r:id="rId10"/>
    <p:sldId id="298" r:id="rId11"/>
    <p:sldId id="316" r:id="rId12"/>
    <p:sldId id="302" r:id="rId13"/>
    <p:sldId id="377" r:id="rId14"/>
    <p:sldId id="299" r:id="rId15"/>
    <p:sldId id="286" r:id="rId16"/>
    <p:sldId id="303" r:id="rId17"/>
    <p:sldId id="319" r:id="rId18"/>
    <p:sldId id="320" r:id="rId19"/>
    <p:sldId id="322" r:id="rId20"/>
    <p:sldId id="394" r:id="rId21"/>
    <p:sldId id="369" r:id="rId22"/>
    <p:sldId id="378" r:id="rId23"/>
    <p:sldId id="361" r:id="rId24"/>
    <p:sldId id="365" r:id="rId25"/>
    <p:sldId id="467" r:id="rId26"/>
    <p:sldId id="470" r:id="rId27"/>
    <p:sldId id="471" r:id="rId28"/>
    <p:sldId id="472" r:id="rId29"/>
    <p:sldId id="473" r:id="rId30"/>
    <p:sldId id="474" r:id="rId31"/>
    <p:sldId id="475" r:id="rId32"/>
    <p:sldId id="476" r:id="rId33"/>
    <p:sldId id="468" r:id="rId34"/>
    <p:sldId id="469" r:id="rId35"/>
    <p:sldId id="363" r:id="rId36"/>
    <p:sldId id="277" r:id="rId37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1070FD-A85E-4892-AFED-B2F9BAF186A7}" v="72" dt="2026-03-10T11:25:27.5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1:25:33.882" v="407" actId="20577"/>
      <pc:docMkLst>
        <pc:docMk/>
      </pc:docMkLst>
      <pc:sldChg chg="modSp add mod">
        <pc:chgData name="Glen Jones" userId="e846aaca-4b24-4b13-b0d0-f2308e16b284" providerId="ADAL" clId="{ED47ACC3-9597-4D89-A1DC-43CF280EF274}" dt="2026-03-10T11:21:34.631" v="231" actId="20577"/>
        <pc:sldMkLst>
          <pc:docMk/>
          <pc:sldMk cId="2884280831" sldId="467"/>
        </pc:sldMkLst>
        <pc:spChg chg="mod">
          <ac:chgData name="Glen Jones" userId="e846aaca-4b24-4b13-b0d0-f2308e16b284" providerId="ADAL" clId="{ED47ACC3-9597-4D89-A1DC-43CF280EF274}" dt="2026-03-10T11:21:31.189" v="223" actId="20577"/>
          <ac:spMkLst>
            <pc:docMk/>
            <pc:sldMk cId="2884280831" sldId="467"/>
            <ac:spMk id="4" creationId="{7450E632-436E-4F7C-8F9D-5C73BEE1C5E1}"/>
          </ac:spMkLst>
        </pc:spChg>
        <pc:spChg chg="mod">
          <ac:chgData name="Glen Jones" userId="e846aaca-4b24-4b13-b0d0-f2308e16b284" providerId="ADAL" clId="{ED47ACC3-9597-4D89-A1DC-43CF280EF274}" dt="2026-03-10T11:21:34.631" v="231" actId="20577"/>
          <ac:spMkLst>
            <pc:docMk/>
            <pc:sldMk cId="2884280831" sldId="467"/>
            <ac:spMk id="5" creationId="{A9B5953F-92FD-BECE-273E-31F420291B7B}"/>
          </ac:spMkLst>
        </pc:spChg>
        <pc:graphicFrameChg chg="mod modGraphic">
          <ac:chgData name="Glen Jones" userId="e846aaca-4b24-4b13-b0d0-f2308e16b284" providerId="ADAL" clId="{ED47ACC3-9597-4D89-A1DC-43CF280EF274}" dt="2026-03-10T11:21:14.154" v="184" actId="6549"/>
          <ac:graphicFrameMkLst>
            <pc:docMk/>
            <pc:sldMk cId="2884280831" sldId="467"/>
            <ac:graphicFrameMk id="7" creationId="{CE1A07C1-8C41-F8F4-1676-EA3A89899613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1:18:34.131" v="150" actId="14100"/>
        <pc:sldMkLst>
          <pc:docMk/>
          <pc:sldMk cId="1698008068" sldId="468"/>
        </pc:sldMkLst>
        <pc:spChg chg="mod">
          <ac:chgData name="Glen Jones" userId="e846aaca-4b24-4b13-b0d0-f2308e16b284" providerId="ADAL" clId="{ED47ACC3-9597-4D89-A1DC-43CF280EF274}" dt="2026-03-10T11:18:34.131" v="150" actId="14100"/>
          <ac:spMkLst>
            <pc:docMk/>
            <pc:sldMk cId="1698008068" sldId="468"/>
            <ac:spMk id="4" creationId="{AD1B2EEA-9208-AD68-074B-EFF4DD997B93}"/>
          </ac:spMkLst>
        </pc:spChg>
        <pc:spChg chg="del">
          <ac:chgData name="Glen Jones" userId="e846aaca-4b24-4b13-b0d0-f2308e16b284" providerId="ADAL" clId="{ED47ACC3-9597-4D89-A1DC-43CF280EF274}" dt="2026-03-10T11:18:26.921" v="147" actId="478"/>
          <ac:spMkLst>
            <pc:docMk/>
            <pc:sldMk cId="1698008068" sldId="468"/>
            <ac:spMk id="5" creationId="{6240626D-47D2-AEAB-8F5E-2B4845D23BF1}"/>
          </ac:spMkLst>
        </pc:spChg>
      </pc:sldChg>
      <pc:sldChg chg="modSp add mod">
        <pc:chgData name="Glen Jones" userId="e846aaca-4b24-4b13-b0d0-f2308e16b284" providerId="ADAL" clId="{ED47ACC3-9597-4D89-A1DC-43CF280EF274}" dt="2026-03-10T11:18:46.997" v="152" actId="207"/>
        <pc:sldMkLst>
          <pc:docMk/>
          <pc:sldMk cId="4261641304" sldId="469"/>
        </pc:sldMkLst>
        <pc:graphicFrameChg chg="modGraphic">
          <ac:chgData name="Glen Jones" userId="e846aaca-4b24-4b13-b0d0-f2308e16b284" providerId="ADAL" clId="{ED47ACC3-9597-4D89-A1DC-43CF280EF274}" dt="2026-03-10T11:18:46.997" v="152" actId="207"/>
          <ac:graphicFrameMkLst>
            <pc:docMk/>
            <pc:sldMk cId="4261641304" sldId="469"/>
            <ac:graphicFrameMk id="7" creationId="{A98909D8-B97E-E468-79DE-ADD458FE8CE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2:24.297" v="273" actId="20577"/>
        <pc:sldMkLst>
          <pc:docMk/>
          <pc:sldMk cId="2244971006" sldId="470"/>
        </pc:sldMkLst>
        <pc:spChg chg="mod">
          <ac:chgData name="Glen Jones" userId="e846aaca-4b24-4b13-b0d0-f2308e16b284" providerId="ADAL" clId="{ED47ACC3-9597-4D89-A1DC-43CF280EF274}" dt="2026-03-10T11:22:20.667" v="264" actId="20577"/>
          <ac:spMkLst>
            <pc:docMk/>
            <pc:sldMk cId="2244971006" sldId="470"/>
            <ac:spMk id="4" creationId="{4405EA38-1CCB-E50A-D18B-2DA094C6E9D1}"/>
          </ac:spMkLst>
        </pc:spChg>
        <pc:spChg chg="mod">
          <ac:chgData name="Glen Jones" userId="e846aaca-4b24-4b13-b0d0-f2308e16b284" providerId="ADAL" clId="{ED47ACC3-9597-4D89-A1DC-43CF280EF274}" dt="2026-03-10T11:22:24.297" v="273" actId="20577"/>
          <ac:spMkLst>
            <pc:docMk/>
            <pc:sldMk cId="2244971006" sldId="470"/>
            <ac:spMk id="5" creationId="{37622F0D-E1EB-B50E-1EBC-63A22A257A0F}"/>
          </ac:spMkLst>
        </pc:spChg>
        <pc:graphicFrameChg chg="modGraphic">
          <ac:chgData name="Glen Jones" userId="e846aaca-4b24-4b13-b0d0-f2308e16b284" providerId="ADAL" clId="{ED47ACC3-9597-4D89-A1DC-43CF280EF274}" dt="2026-03-10T11:21:42.851" v="235" actId="20577"/>
          <ac:graphicFrameMkLst>
            <pc:docMk/>
            <pc:sldMk cId="2244971006" sldId="470"/>
            <ac:graphicFrameMk id="7" creationId="{E137415E-DF10-E8E2-470D-8CB2213CBC27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2:54.466" v="292" actId="20577"/>
        <pc:sldMkLst>
          <pc:docMk/>
          <pc:sldMk cId="2351656361" sldId="471"/>
        </pc:sldMkLst>
        <pc:spChg chg="mod">
          <ac:chgData name="Glen Jones" userId="e846aaca-4b24-4b13-b0d0-f2308e16b284" providerId="ADAL" clId="{ED47ACC3-9597-4D89-A1DC-43CF280EF274}" dt="2026-03-10T11:22:42.892" v="283" actId="27636"/>
          <ac:spMkLst>
            <pc:docMk/>
            <pc:sldMk cId="2351656361" sldId="471"/>
            <ac:spMk id="4" creationId="{6BD0CF7B-45F2-705B-DC63-47EF44A1F8BA}"/>
          </ac:spMkLst>
        </pc:spChg>
        <pc:spChg chg="mod">
          <ac:chgData name="Glen Jones" userId="e846aaca-4b24-4b13-b0d0-f2308e16b284" providerId="ADAL" clId="{ED47ACC3-9597-4D89-A1DC-43CF280EF274}" dt="2026-03-10T11:22:54.466" v="292" actId="20577"/>
          <ac:spMkLst>
            <pc:docMk/>
            <pc:sldMk cId="2351656361" sldId="471"/>
            <ac:spMk id="5" creationId="{C667A8C5-5B17-7B79-AB0C-96F98706D565}"/>
          </ac:spMkLst>
        </pc:spChg>
        <pc:graphicFrameChg chg="modGraphic">
          <ac:chgData name="Glen Jones" userId="e846aaca-4b24-4b13-b0d0-f2308e16b284" providerId="ADAL" clId="{ED47ACC3-9597-4D89-A1DC-43CF280EF274}" dt="2026-03-10T11:22:34.852" v="277" actId="20577"/>
          <ac:graphicFrameMkLst>
            <pc:docMk/>
            <pc:sldMk cId="2351656361" sldId="471"/>
            <ac:graphicFrameMk id="7" creationId="{B435E877-40C5-770C-A4BE-6A4F402D45D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3:39.092" v="319" actId="20577"/>
        <pc:sldMkLst>
          <pc:docMk/>
          <pc:sldMk cId="3912028268" sldId="472"/>
        </pc:sldMkLst>
        <pc:spChg chg="mod">
          <ac:chgData name="Glen Jones" userId="e846aaca-4b24-4b13-b0d0-f2308e16b284" providerId="ADAL" clId="{ED47ACC3-9597-4D89-A1DC-43CF280EF274}" dt="2026-03-10T11:23:30.647" v="308" actId="20577"/>
          <ac:spMkLst>
            <pc:docMk/>
            <pc:sldMk cId="3912028268" sldId="472"/>
            <ac:spMk id="4" creationId="{DC83604B-F4DC-C0F4-7ADE-A6FB8E1841CC}"/>
          </ac:spMkLst>
        </pc:spChg>
        <pc:spChg chg="mod">
          <ac:chgData name="Glen Jones" userId="e846aaca-4b24-4b13-b0d0-f2308e16b284" providerId="ADAL" clId="{ED47ACC3-9597-4D89-A1DC-43CF280EF274}" dt="2026-03-10T11:23:39.092" v="319" actId="20577"/>
          <ac:spMkLst>
            <pc:docMk/>
            <pc:sldMk cId="3912028268" sldId="472"/>
            <ac:spMk id="5" creationId="{01CF3A55-ACF2-CED9-88B6-19D7E6B8B15C}"/>
          </ac:spMkLst>
        </pc:spChg>
        <pc:graphicFrameChg chg="modGraphic">
          <ac:chgData name="Glen Jones" userId="e846aaca-4b24-4b13-b0d0-f2308e16b284" providerId="ADAL" clId="{ED47ACC3-9597-4D89-A1DC-43CF280EF274}" dt="2026-03-10T11:23:04.183" v="297" actId="20577"/>
          <ac:graphicFrameMkLst>
            <pc:docMk/>
            <pc:sldMk cId="3912028268" sldId="472"/>
            <ac:graphicFrameMk id="7" creationId="{F41A94DB-28B5-AC03-B9A6-67009BF0499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4:03.703" v="342" actId="20577"/>
        <pc:sldMkLst>
          <pc:docMk/>
          <pc:sldMk cId="3468102726" sldId="473"/>
        </pc:sldMkLst>
        <pc:spChg chg="mod">
          <ac:chgData name="Glen Jones" userId="e846aaca-4b24-4b13-b0d0-f2308e16b284" providerId="ADAL" clId="{ED47ACC3-9597-4D89-A1DC-43CF280EF274}" dt="2026-03-10T11:23:59.815" v="330"/>
          <ac:spMkLst>
            <pc:docMk/>
            <pc:sldMk cId="3468102726" sldId="473"/>
            <ac:spMk id="4" creationId="{CC60F876-8FED-F7B2-9C88-E230AABD897C}"/>
          </ac:spMkLst>
        </pc:spChg>
        <pc:spChg chg="mod">
          <ac:chgData name="Glen Jones" userId="e846aaca-4b24-4b13-b0d0-f2308e16b284" providerId="ADAL" clId="{ED47ACC3-9597-4D89-A1DC-43CF280EF274}" dt="2026-03-10T11:24:03.703" v="342" actId="20577"/>
          <ac:spMkLst>
            <pc:docMk/>
            <pc:sldMk cId="3468102726" sldId="473"/>
            <ac:spMk id="5" creationId="{1B1AF1C8-7E0D-6A2E-74C8-50CD9FB6A1E7}"/>
          </ac:spMkLst>
        </pc:spChg>
        <pc:graphicFrameChg chg="modGraphic">
          <ac:chgData name="Glen Jones" userId="e846aaca-4b24-4b13-b0d0-f2308e16b284" providerId="ADAL" clId="{ED47ACC3-9597-4D89-A1DC-43CF280EF274}" dt="2026-03-10T11:23:49.290" v="326" actId="20577"/>
          <ac:graphicFrameMkLst>
            <pc:docMk/>
            <pc:sldMk cId="3468102726" sldId="473"/>
            <ac:graphicFrameMk id="7" creationId="{6838624C-7BA0-F3EA-C407-787F39FEEF27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4:55.074" v="382" actId="6549"/>
        <pc:sldMkLst>
          <pc:docMk/>
          <pc:sldMk cId="3655977567" sldId="474"/>
        </pc:sldMkLst>
        <pc:spChg chg="mod">
          <ac:chgData name="Glen Jones" userId="e846aaca-4b24-4b13-b0d0-f2308e16b284" providerId="ADAL" clId="{ED47ACC3-9597-4D89-A1DC-43CF280EF274}" dt="2026-03-10T11:24:50.167" v="364" actId="27636"/>
          <ac:spMkLst>
            <pc:docMk/>
            <pc:sldMk cId="3655977567" sldId="474"/>
            <ac:spMk id="4" creationId="{5E586681-7388-FC97-F9D5-662A5062951D}"/>
          </ac:spMkLst>
        </pc:spChg>
        <pc:spChg chg="mod">
          <ac:chgData name="Glen Jones" userId="e846aaca-4b24-4b13-b0d0-f2308e16b284" providerId="ADAL" clId="{ED47ACC3-9597-4D89-A1DC-43CF280EF274}" dt="2026-03-10T11:24:55.074" v="382" actId="6549"/>
          <ac:spMkLst>
            <pc:docMk/>
            <pc:sldMk cId="3655977567" sldId="474"/>
            <ac:spMk id="5" creationId="{EAD598E7-CF0E-FA0A-62A3-F80ACC8369E6}"/>
          </ac:spMkLst>
        </pc:spChg>
        <pc:graphicFrameChg chg="modGraphic">
          <ac:chgData name="Glen Jones" userId="e846aaca-4b24-4b13-b0d0-f2308e16b284" providerId="ADAL" clId="{ED47ACC3-9597-4D89-A1DC-43CF280EF274}" dt="2026-03-10T11:24:13.661" v="346" actId="20577"/>
          <ac:graphicFrameMkLst>
            <pc:docMk/>
            <pc:sldMk cId="3655977567" sldId="474"/>
            <ac:graphicFrameMk id="7" creationId="{9FF57988-BF61-3D41-C12D-F66FCDC11A1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5:07.031" v="388" actId="20577"/>
        <pc:sldMkLst>
          <pc:docMk/>
          <pc:sldMk cId="2573477683" sldId="475"/>
        </pc:sldMkLst>
        <pc:spChg chg="mod">
          <ac:chgData name="Glen Jones" userId="e846aaca-4b24-4b13-b0d0-f2308e16b284" providerId="ADAL" clId="{ED47ACC3-9597-4D89-A1DC-43CF280EF274}" dt="2026-03-10T11:25:07.031" v="388" actId="20577"/>
          <ac:spMkLst>
            <pc:docMk/>
            <pc:sldMk cId="2573477683" sldId="475"/>
            <ac:spMk id="4" creationId="{692C1832-52E4-82C4-00F9-3DB7D19183CE}"/>
          </ac:spMkLst>
        </pc:spChg>
        <pc:graphicFrameChg chg="modGraphic">
          <ac:chgData name="Glen Jones" userId="e846aaca-4b24-4b13-b0d0-f2308e16b284" providerId="ADAL" clId="{ED47ACC3-9597-4D89-A1DC-43CF280EF274}" dt="2026-03-10T11:25:05.133" v="386" actId="20577"/>
          <ac:graphicFrameMkLst>
            <pc:docMk/>
            <pc:sldMk cId="2573477683" sldId="475"/>
            <ac:graphicFrameMk id="7" creationId="{98979E9E-D937-6740-3466-EC7C61F419CF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25:33.882" v="407" actId="20577"/>
        <pc:sldMkLst>
          <pc:docMk/>
          <pc:sldMk cId="1610491136" sldId="476"/>
        </pc:sldMkLst>
        <pc:spChg chg="mod">
          <ac:chgData name="Glen Jones" userId="e846aaca-4b24-4b13-b0d0-f2308e16b284" providerId="ADAL" clId="{ED47ACC3-9597-4D89-A1DC-43CF280EF274}" dt="2026-03-10T11:25:33.882" v="407" actId="20577"/>
          <ac:spMkLst>
            <pc:docMk/>
            <pc:sldMk cId="1610491136" sldId="476"/>
            <ac:spMk id="4" creationId="{EBC43C0C-9313-63F5-1128-12106927890F}"/>
          </ac:spMkLst>
        </pc:spChg>
        <pc:graphicFrameChg chg="modGraphic">
          <ac:chgData name="Glen Jones" userId="e846aaca-4b24-4b13-b0d0-f2308e16b284" providerId="ADAL" clId="{ED47ACC3-9597-4D89-A1DC-43CF280EF274}" dt="2026-03-10T11:25:17.594" v="393" actId="20577"/>
          <ac:graphicFrameMkLst>
            <pc:docMk/>
            <pc:sldMk cId="1610491136" sldId="476"/>
            <ac:graphicFrameMk id="7" creationId="{693460F9-7785-ED78-33F9-E58EBC7DD839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67BE562-2B83-516C-6960-574F84B1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914400" y="1478165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directional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E54C97-FD45-46DC-3F44-72C14CF355CB}"/>
              </a:ext>
            </a:extLst>
          </p:cNvPr>
          <p:cNvSpPr txBox="1"/>
          <p:nvPr/>
        </p:nvSpPr>
        <p:spPr>
          <a:xfrm>
            <a:off x="2362563" y="2782667"/>
            <a:ext cx="56896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Means in all directions.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B7BBB22-2716-94C3-8774-411CDF32F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scient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772A88-4D5A-49F0-5EE4-841AF6D216B7}"/>
              </a:ext>
            </a:extLst>
          </p:cNvPr>
          <p:cNvSpPr txBox="1"/>
          <p:nvPr/>
        </p:nvSpPr>
        <p:spPr>
          <a:xfrm>
            <a:off x="3467463" y="3648790"/>
            <a:ext cx="56896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Scient means know, so omniscient </a:t>
            </a:r>
          </a:p>
          <a:p>
            <a:r>
              <a:rPr lang="en-GB" dirty="0">
                <a:solidFill>
                  <a:schemeClr val="bg1"/>
                </a:solidFill>
              </a:rPr>
              <a:t>literally means to know all.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llel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normal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beside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“para” means beside or near in ancient Greek.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5F8883-C826-D4F0-DAB1-BB3D63942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411480" y="1921098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D1C2D-0F32-08DD-C753-C6E82F042F2A}"/>
              </a:ext>
            </a:extLst>
          </p:cNvPr>
          <p:cNvSpPr txBox="1"/>
          <p:nvPr/>
        </p:nvSpPr>
        <p:spPr>
          <a:xfrm>
            <a:off x="5411480" y="3244537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writing so paragraph literally means writing beside.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BCC83F5-3853-F204-3829-17E4ED0A5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137856" y="2374837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site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846212-FB51-F95A-2830-48EE4C23A7B2}"/>
              </a:ext>
            </a:extLst>
          </p:cNvPr>
          <p:cNvSpPr txBox="1"/>
          <p:nvPr/>
        </p:nvSpPr>
        <p:spPr>
          <a:xfrm>
            <a:off x="4420880" y="3533783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organism that lives in or with another organism of a different species. 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5B79CC-F6BA-DEA6-11EF-0EB4F2D30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5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llel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E6B91-1AD1-D84E-C4BB-A607A227D71F}"/>
              </a:ext>
            </a:extLst>
          </p:cNvPr>
          <p:cNvSpPr txBox="1"/>
          <p:nvPr/>
        </p:nvSpPr>
        <p:spPr>
          <a:xfrm>
            <a:off x="5236356" y="3742704"/>
            <a:ext cx="607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Parallel means beside one another.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691491D-EBB8-7EE6-BFDA-C164B06A8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87105" y="1797888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chute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692AE5-4D26-579D-EF00-D85EAB847F11}"/>
              </a:ext>
            </a:extLst>
          </p:cNvPr>
          <p:cNvSpPr txBox="1"/>
          <p:nvPr/>
        </p:nvSpPr>
        <p:spPr>
          <a:xfrm>
            <a:off x="3207657" y="2934435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Chute means fall, so parachute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literally means fall beside.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BC3CE3D-0D7D-DB65-E9B2-885858028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739596" y="1455941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doxically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747443"/>
            <a:ext cx="2988869" cy="50423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06A22-59EE-CEF5-FBC9-7E0CC9D2C158}"/>
              </a:ext>
            </a:extLst>
          </p:cNvPr>
          <p:cNvSpPr txBox="1"/>
          <p:nvPr/>
        </p:nvSpPr>
        <p:spPr>
          <a:xfrm>
            <a:off x="4401993" y="2779380"/>
            <a:ext cx="53885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paradox is a contradictory idea that may turn out to be true.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“Less is more”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“The enemy of my enemy is my friend.”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“The beginning of the end.”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“This sentence is a lie”.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“I can resist everything except temptation”.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1560C69-BC23-9010-159F-19ADF1382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236983" y="2421019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92516C-4F78-0CAC-10F4-9BBF8598B5FC}"/>
              </a:ext>
            </a:extLst>
          </p:cNvPr>
          <p:cNvSpPr txBox="1"/>
          <p:nvPr/>
        </p:nvSpPr>
        <p:spPr>
          <a:xfrm>
            <a:off x="3998542" y="3639121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“Next to” normal and is used to describe things beyond the scope of scientific understanding.</a:t>
            </a:r>
          </a:p>
        </p:txBody>
      </p:sp>
    </p:spTree>
    <p:extLst>
      <p:ext uri="{BB962C8B-B14F-4D97-AF65-F5344CB8AC3E}">
        <p14:creationId xmlns:p14="http://schemas.microsoft.com/office/powerpoint/2010/main" val="94470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" name="Picture 4" descr="A sign on a wall&#10;&#10;AI-generated content may be incorrect.">
            <a:extLst>
              <a:ext uri="{FF2B5EF4-FFF2-40B4-BE49-F238E27FC236}">
                <a16:creationId xmlns:a16="http://schemas.microsoft.com/office/drawing/2014/main" id="{D03BC51D-4317-8506-D9D8-233F6225AF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2598" y="1559632"/>
            <a:ext cx="6886802" cy="5161537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72D10AC-99E6-8684-A470-A2052C79E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224152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167816"/>
              </p:ext>
            </p:extLst>
          </p:nvPr>
        </p:nvGraphicFramePr>
        <p:xfrm>
          <a:off x="2708007" y="1219868"/>
          <a:ext cx="7367587" cy="232283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Omni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vore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directional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scient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(adjectives)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582305" y="40177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omnipresent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582303" y="52039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omnivore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582303" y="4610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omnipotent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408266" y="40326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omnidirectional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408266" y="4590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omniscient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parrallel universe far beyond our omidirectional reach, there lived a red and purple alien named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parallel</a:t>
            </a:r>
            <a:r>
              <a:rPr lang="en-GB" sz="3400" dirty="0">
                <a:solidFill>
                  <a:schemeClr val="bg1"/>
                </a:solidFill>
              </a:rPr>
              <a:t> universe far beyond our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omnidirectional</a:t>
            </a:r>
            <a:r>
              <a:rPr lang="en-GB" sz="3400" dirty="0">
                <a:solidFill>
                  <a:schemeClr val="bg1"/>
                </a:solidFill>
              </a:rPr>
              <a:t> reach, there lived a red and purple alien named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parallel universe far beyond our omnidirectional reach, there lived a red and purple alien named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E9AB6-CEA3-36B8-5919-079F9B738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7EA1F8-2E75-5A22-207A-259219774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29BA02A-B257-7FBF-0F73-CA9A45BB5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A4F586F-F15A-4DC3-BB13-4D1A0FA1491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6208466-30A2-D7EF-545E-67AFC7881A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8A3499-E61D-F0BF-ACBD-17E7C4CF6C19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parrasite, with its onipresent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A5EA7F-8A4E-93C9-F9D2-755A9B468383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parasite</a:t>
            </a:r>
            <a:r>
              <a:rPr lang="en-GB" sz="3400" dirty="0">
                <a:solidFill>
                  <a:schemeClr val="bg1"/>
                </a:solidFill>
              </a:rPr>
              <a:t>, with its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omnipresent</a:t>
            </a:r>
            <a:r>
              <a:rPr lang="en-GB" sz="3400" dirty="0">
                <a:solidFill>
                  <a:schemeClr val="bg1"/>
                </a:solidFill>
              </a:rPr>
              <a:t>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956955-80A0-FFF6-5B6C-85FBB2574611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parasite, with its omnipresent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F2CA4BE-F24A-CB36-4CCB-282BFCFAD1C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4E8F466-D0F1-E427-E898-7A553D2B16E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89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rapatise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omintenpot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rapallel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ominrevo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n-NO" sz="3200" dirty="0">
                <a:latin typeface="Andika" panose="02000000000000000000" pitchFamily="2" charset="0"/>
              </a:rPr>
              <a:t>omnipresent</a:t>
            </a:r>
          </a:p>
          <a:p>
            <a:pPr algn="ctr"/>
            <a:r>
              <a:rPr lang="nn-NO" sz="3200" dirty="0">
                <a:latin typeface="Andika" panose="02000000000000000000" pitchFamily="2" charset="0"/>
              </a:rPr>
              <a:t>omnipotent</a:t>
            </a:r>
          </a:p>
          <a:p>
            <a:pPr algn="ctr"/>
            <a:r>
              <a:rPr lang="nn-NO" sz="3200" dirty="0">
                <a:latin typeface="Andika" panose="02000000000000000000" pitchFamily="2" charset="0"/>
              </a:rPr>
              <a:t>omnivore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parasite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parallel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EB6BE8-13D0-C564-221A-A94F92221BF6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rapatise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508BED-23F2-5344-3E0A-C5CCD116C90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omintenpot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106E7D-9379-B869-AD87-ABA656924463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rapallel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BA91A8-BE4A-8264-2DB2-FB39DF9BC998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ominrevo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2293A5-39E0-8150-9ACB-CB52BB44759E}"/>
              </a:ext>
            </a:extLst>
          </p:cNvPr>
          <p:cNvSpPr txBox="1"/>
          <p:nvPr/>
        </p:nvSpPr>
        <p:spPr>
          <a:xfrm>
            <a:off x="9255277" y="2394857"/>
            <a:ext cx="2844987" cy="293661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n-NO" sz="2800" dirty="0">
                <a:latin typeface="Andika" panose="02000000000000000000" pitchFamily="2" charset="0"/>
              </a:rPr>
              <a:t>omnipresent</a:t>
            </a:r>
          </a:p>
          <a:p>
            <a:pPr algn="ctr"/>
            <a:r>
              <a:rPr lang="nn-NO" sz="2800" dirty="0">
                <a:solidFill>
                  <a:srgbClr val="00B0F0"/>
                </a:solidFill>
                <a:latin typeface="Andika" panose="02000000000000000000" pitchFamily="2" charset="0"/>
              </a:rPr>
              <a:t>2. omnipotent</a:t>
            </a:r>
          </a:p>
          <a:p>
            <a:pPr algn="ctr"/>
            <a:r>
              <a:rPr lang="nn-NO" sz="2800" dirty="0">
                <a:solidFill>
                  <a:srgbClr val="0070C0"/>
                </a:solidFill>
                <a:latin typeface="Andika" panose="02000000000000000000" pitchFamily="2" charset="0"/>
              </a:rPr>
              <a:t>1. omnivore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EF8023"/>
                </a:solidFill>
                <a:latin typeface="+mn-lt"/>
              </a:rPr>
              <a:t>3. parasite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00B050"/>
                </a:solidFill>
                <a:latin typeface="+mn-lt"/>
              </a:rPr>
              <a:t>4. parallel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AE95A-842F-14BE-5CA0-D5835AEEA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55FF309-1DC1-F6A0-AEBA-96BCC4DDD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1A07C1-8C41-F8F4-1676-EA3A89899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13675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450E632-436E-4F7C-8F9D-5C73BEE1C5E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Two lines that never touch are ….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B5953F-92FD-BECE-273E-31F420291B7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288428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C3E2C-455D-713D-3C35-1E8769079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2BB1D12-92B3-641A-34A4-E4EF570B9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37415E-DF10-E8E2-470D-8CB2213CB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907412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05EA38-1CCB-E50A-D18B-2DA094C6E9D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 piece of equipment that allows people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to jump from an aircraft safely.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22F0D-E1EB-B50E-1EBC-63A22A257A0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parachute</a:t>
            </a:r>
          </a:p>
        </p:txBody>
      </p:sp>
    </p:spTree>
    <p:extLst>
      <p:ext uri="{BB962C8B-B14F-4D97-AF65-F5344CB8AC3E}">
        <p14:creationId xmlns:p14="http://schemas.microsoft.com/office/powerpoint/2010/main" val="224497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A3BCD-358C-1A94-4164-05F9431BF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F244419-CCB4-285D-CBB4-6ACFC72FF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35E877-40C5-770C-A4BE-6A4F402D4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53279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BD0CF7B-45F2-705B-DC63-47EF44A1F8B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short part of a text, consisting of at least one sentence and beginning on a new line.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67A8C5-5B17-7B79-AB0C-96F98706D56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paragraph</a:t>
            </a:r>
          </a:p>
        </p:txBody>
      </p:sp>
    </p:spTree>
    <p:extLst>
      <p:ext uri="{BB962C8B-B14F-4D97-AF65-F5344CB8AC3E}">
        <p14:creationId xmlns:p14="http://schemas.microsoft.com/office/powerpoint/2010/main" val="2351656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49460-184E-D9C1-BAA2-8741391C3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D712513-41F7-06B4-BB91-73C7D5B64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1A94DB-28B5-AC03-B9A6-67009BF04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02418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C83604B-F4DC-C0F4-7ADE-A6FB8E1841C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Not able to be explained by scientists.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CF3A55-ACF2-CED9-88B6-19D7E6B8B15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paranormal</a:t>
            </a:r>
          </a:p>
        </p:txBody>
      </p:sp>
    </p:spTree>
    <p:extLst>
      <p:ext uri="{BB962C8B-B14F-4D97-AF65-F5344CB8AC3E}">
        <p14:creationId xmlns:p14="http://schemas.microsoft.com/office/powerpoint/2010/main" val="3912028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31FAC-26A1-5807-7517-AB48937D0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FDBAE91-20CA-92D6-BD8F-0ECCF296E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38624C-7BA0-F3EA-C407-787F39FEE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898864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C60F876-8FED-F7B2-9C88-E230AABD897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Knowing everything.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AF1C8-7E0D-6A2E-74C8-50CD9FB6A1E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omniscient</a:t>
            </a:r>
          </a:p>
        </p:txBody>
      </p:sp>
    </p:spTree>
    <p:extLst>
      <p:ext uri="{BB962C8B-B14F-4D97-AF65-F5344CB8AC3E}">
        <p14:creationId xmlns:p14="http://schemas.microsoft.com/office/powerpoint/2010/main" val="3468102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omni and para.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16482-1F92-1682-DBC3-7B325BC60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77DB97A-E290-3099-7668-55FC0C770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F57988-BF61-3D41-C12D-F66FCDC11A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1323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E586681-7388-FC97-F9D5-662A5062951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An animal that eats both plants and animals.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D598E7-CF0E-FA0A-62A3-F80ACC8369E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omnivore</a:t>
            </a:r>
          </a:p>
        </p:txBody>
      </p:sp>
    </p:spTree>
    <p:extLst>
      <p:ext uri="{BB962C8B-B14F-4D97-AF65-F5344CB8AC3E}">
        <p14:creationId xmlns:p14="http://schemas.microsoft.com/office/powerpoint/2010/main" val="365597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03447-FBC1-F02A-6BE2-57C39118B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FA80FC-599F-5D7E-E7E1-4A8416FEA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979E9E-D937-6740-3466-EC7C61F41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0058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92C1832-52E4-82C4-00F9-3DB7D19183C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Having complete or unlimited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774CC-B020-3DFA-AB48-FCE8AE375BF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omnipotent</a:t>
            </a:r>
          </a:p>
        </p:txBody>
      </p:sp>
    </p:spTree>
    <p:extLst>
      <p:ext uri="{BB962C8B-B14F-4D97-AF65-F5344CB8AC3E}">
        <p14:creationId xmlns:p14="http://schemas.microsoft.com/office/powerpoint/2010/main" val="2573477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C2A03-541E-C871-A2F3-653744327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C2F035-4E8F-290C-0131-693FB0681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3460F9-7785-ED78-33F9-E58EBC7DD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0727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BC43C0C-9313-63F5-1128-12106927890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Present everywhere.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5F5972-7593-5F68-0C18-37BFD700348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omnipotent</a:t>
            </a:r>
          </a:p>
        </p:txBody>
      </p:sp>
    </p:spTree>
    <p:extLst>
      <p:ext uri="{BB962C8B-B14F-4D97-AF65-F5344CB8AC3E}">
        <p14:creationId xmlns:p14="http://schemas.microsoft.com/office/powerpoint/2010/main" val="161049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42A75-DAEB-AD78-8D36-97E6B9D65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0D9849A-D088-BCC6-FA55-A8AE4EA58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A93A39-AC69-A3CF-0CD9-F57D47CC5207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D1B2EEA-9208-AD68-074B-EFF4DD997B93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572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1698008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8A74A-C27A-3E89-174E-14A34879E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61795F5-C1BB-9B79-9658-B4ADFF58E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8909D8-B97E-E468-79DE-ADD458FE8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44364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C82D8B9-F38D-82FC-0B78-9874B708C2CC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572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61641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96457"/>
            <a:ext cx="3766534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.	omnipresent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omnipotent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omnivore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omnidirectional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omniscient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3674" y="209645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paragraph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parasite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parallel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parachute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paradoxically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paranormal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C5B2B48-3022-5E36-D699-F40798F17D1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present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potent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all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“omnis”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all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9B31-E293-203D-EBF7-52B0C4BF2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397217A-680D-DCB8-1235-9BD62460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A02C6-3C7B-41E3-503E-9232241BF7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371475"/>
            <a:ext cx="11520351" cy="64816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7C3624-0F93-B12F-D82F-F11A94869B9B}"/>
              </a:ext>
            </a:extLst>
          </p:cNvPr>
          <p:cNvSpPr txBox="1"/>
          <p:nvPr/>
        </p:nvSpPr>
        <p:spPr>
          <a:xfrm>
            <a:off x="981075" y="874455"/>
            <a:ext cx="10678124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2009, a brand, new English word was created “omnishambles”!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guess what it means?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8715A4-C1EA-132B-4C30-475B4AC5FAEC}"/>
              </a:ext>
            </a:extLst>
          </p:cNvPr>
          <p:cNvSpPr txBox="1"/>
          <p:nvPr/>
        </p:nvSpPr>
        <p:spPr>
          <a:xfrm>
            <a:off x="981075" y="4171554"/>
            <a:ext cx="10678124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An “omnishambles” is when a lot of things go wrong at the same time, leading to a complete mess.</a:t>
            </a:r>
          </a:p>
        </p:txBody>
      </p:sp>
    </p:spTree>
    <p:extLst>
      <p:ext uri="{BB962C8B-B14F-4D97-AF65-F5344CB8AC3E}">
        <p14:creationId xmlns:p14="http://schemas.microsoft.com/office/powerpoint/2010/main" val="2774259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DF32E00-F68F-B82A-C35F-BA5A55E22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present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FE0DA-2EB0-C67F-ABCE-66D094C164B2}"/>
              </a:ext>
            </a:extLst>
          </p:cNvPr>
          <p:cNvSpPr txBox="1"/>
          <p:nvPr/>
        </p:nvSpPr>
        <p:spPr>
          <a:xfrm>
            <a:off x="3953691" y="4022309"/>
            <a:ext cx="56896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means present everywhere.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51FFE03-F4B8-A277-EBB5-BDADAA64A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4529" y="-25311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potent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395AE-DFBF-1995-9B44-17F56FF19649}"/>
              </a:ext>
            </a:extLst>
          </p:cNvPr>
          <p:cNvSpPr txBox="1"/>
          <p:nvPr/>
        </p:nvSpPr>
        <p:spPr>
          <a:xfrm>
            <a:off x="3962928" y="3817864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Potent means power so omnipotent literally means all the power.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FBE65CC-092D-59B8-41D3-EC985CCF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19672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vore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A21990-F0E5-FCDB-140B-3FBDB14A38BE}"/>
              </a:ext>
            </a:extLst>
          </p:cNvPr>
          <p:cNvSpPr txBox="1"/>
          <p:nvPr/>
        </p:nvSpPr>
        <p:spPr>
          <a:xfrm>
            <a:off x="5514637" y="3105832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Vore means to eat so omnivore </a:t>
            </a:r>
          </a:p>
          <a:p>
            <a:r>
              <a:rPr lang="en-GB" dirty="0">
                <a:solidFill>
                  <a:schemeClr val="bg1"/>
                </a:solidFill>
              </a:rPr>
              <a:t>means to eat all.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1606</Words>
  <Application>Microsoft Office PowerPoint</Application>
  <PresentationFormat>Widescreen</PresentationFormat>
  <Paragraphs>838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omni and para.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21</cp:revision>
  <dcterms:created xsi:type="dcterms:W3CDTF">2022-05-31T09:42:07Z</dcterms:created>
  <dcterms:modified xsi:type="dcterms:W3CDTF">2026-03-10T11:25:42Z</dcterms:modified>
</cp:coreProperties>
</file>