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4" r:id="rId3"/>
    <p:sldId id="274" r:id="rId4"/>
    <p:sldId id="294" r:id="rId5"/>
    <p:sldId id="376" r:id="rId6"/>
    <p:sldId id="379" r:id="rId7"/>
    <p:sldId id="281" r:id="rId8"/>
    <p:sldId id="282" r:id="rId9"/>
    <p:sldId id="283" r:id="rId10"/>
    <p:sldId id="298" r:id="rId11"/>
    <p:sldId id="316" r:id="rId12"/>
    <p:sldId id="323" r:id="rId13"/>
    <p:sldId id="324" r:id="rId14"/>
    <p:sldId id="325" r:id="rId15"/>
    <p:sldId id="302" r:id="rId16"/>
    <p:sldId id="377" r:id="rId17"/>
    <p:sldId id="299" r:id="rId18"/>
    <p:sldId id="286" r:id="rId19"/>
    <p:sldId id="303" r:id="rId20"/>
    <p:sldId id="319" r:id="rId21"/>
    <p:sldId id="320" r:id="rId22"/>
    <p:sldId id="326" r:id="rId23"/>
    <p:sldId id="322" r:id="rId24"/>
    <p:sldId id="327" r:id="rId25"/>
    <p:sldId id="328" r:id="rId26"/>
    <p:sldId id="329" r:id="rId27"/>
    <p:sldId id="395" r:id="rId28"/>
    <p:sldId id="369" r:id="rId29"/>
    <p:sldId id="378" r:id="rId30"/>
    <p:sldId id="360" r:id="rId31"/>
    <p:sldId id="366" r:id="rId32"/>
    <p:sldId id="362" r:id="rId33"/>
    <p:sldId id="476" r:id="rId34"/>
    <p:sldId id="479" r:id="rId35"/>
    <p:sldId id="480" r:id="rId36"/>
    <p:sldId id="481" r:id="rId37"/>
    <p:sldId id="482" r:id="rId38"/>
    <p:sldId id="483" r:id="rId39"/>
    <p:sldId id="484" r:id="rId40"/>
    <p:sldId id="485" r:id="rId41"/>
    <p:sldId id="486" r:id="rId42"/>
    <p:sldId id="477" r:id="rId43"/>
    <p:sldId id="478" r:id="rId44"/>
    <p:sldId id="363" r:id="rId45"/>
    <p:sldId id="277" r:id="rId46"/>
  </p:sldIdLst>
  <p:sldSz cx="12192000" cy="6858000"/>
  <p:notesSz cx="6858000" cy="9144000"/>
  <p:embeddedFontLst>
    <p:embeddedFont>
      <p:font typeface="Andika" panose="02000000000000000000" pitchFamily="2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5F5C95-A15E-4402-B3F4-41E5C2CA43E1}" v="72" dt="2026-03-10T12:00:37.4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microsoft.com/office/2018/10/relationships/authors" Target="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3-10T12:00:38.471" v="390" actId="20577"/>
      <pc:docMkLst>
        <pc:docMk/>
      </pc:docMkLst>
      <pc:sldChg chg="modSp mod">
        <pc:chgData name="Glen Jones" userId="e846aaca-4b24-4b13-b0d0-f2308e16b284" providerId="ADAL" clId="{ED47ACC3-9597-4D89-A1DC-43CF280EF274}" dt="2026-03-10T11:29:21.627" v="6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3-10T11:29:16.617" v="4" actId="1076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3-10T11:29:21.627" v="6" actId="1076"/>
          <ac:spMkLst>
            <pc:docMk/>
            <pc:sldMk cId="0" sldId="277"/>
            <ac:spMk id="5" creationId="{D904D6C1-734D-0AB9-F629-AB913652AEC5}"/>
          </ac:spMkLst>
        </pc:spChg>
        <pc:spChg chg="mod">
          <ac:chgData name="Glen Jones" userId="e846aaca-4b24-4b13-b0d0-f2308e16b284" providerId="ADAL" clId="{ED47ACC3-9597-4D89-A1DC-43CF280EF274}" dt="2026-03-10T11:29:18.776" v="5" actId="14100"/>
          <ac:spMkLst>
            <pc:docMk/>
            <pc:sldMk cId="0" sldId="277"/>
            <ac:spMk id="11" creationId="{D81D5D29-BBAD-B628-5952-3FCB2921B207}"/>
          </ac:spMkLst>
        </pc:spChg>
      </pc:sldChg>
      <pc:sldChg chg="modSp add mod">
        <pc:chgData name="Glen Jones" userId="e846aaca-4b24-4b13-b0d0-f2308e16b284" providerId="ADAL" clId="{ED47ACC3-9597-4D89-A1DC-43CF280EF274}" dt="2026-03-10T11:57:26.228" v="201" actId="20577"/>
        <pc:sldMkLst>
          <pc:docMk/>
          <pc:sldMk cId="1610491136" sldId="476"/>
        </pc:sldMkLst>
        <pc:spChg chg="mod">
          <ac:chgData name="Glen Jones" userId="e846aaca-4b24-4b13-b0d0-f2308e16b284" providerId="ADAL" clId="{ED47ACC3-9597-4D89-A1DC-43CF280EF274}" dt="2026-03-10T11:57:21.550" v="194" actId="20577"/>
          <ac:spMkLst>
            <pc:docMk/>
            <pc:sldMk cId="1610491136" sldId="476"/>
            <ac:spMk id="4" creationId="{EBC43C0C-9313-63F5-1128-12106927890F}"/>
          </ac:spMkLst>
        </pc:spChg>
        <pc:spChg chg="mod">
          <ac:chgData name="Glen Jones" userId="e846aaca-4b24-4b13-b0d0-f2308e16b284" providerId="ADAL" clId="{ED47ACC3-9597-4D89-A1DC-43CF280EF274}" dt="2026-03-10T11:57:26.228" v="201" actId="20577"/>
          <ac:spMkLst>
            <pc:docMk/>
            <pc:sldMk cId="1610491136" sldId="476"/>
            <ac:spMk id="5" creationId="{855F5972-7593-5F68-0C18-37BFD7003485}"/>
          </ac:spMkLst>
        </pc:spChg>
        <pc:graphicFrameChg chg="modGraphic">
          <ac:chgData name="Glen Jones" userId="e846aaca-4b24-4b13-b0d0-f2308e16b284" providerId="ADAL" clId="{ED47ACC3-9597-4D89-A1DC-43CF280EF274}" dt="2026-03-10T11:40:24.005" v="143" actId="20577"/>
          <ac:graphicFrameMkLst>
            <pc:docMk/>
            <pc:sldMk cId="1610491136" sldId="476"/>
            <ac:graphicFrameMk id="7" creationId="{693460F9-7785-ED78-33F9-E58EBC7DD839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1:39:33.921" v="116" actId="14100"/>
        <pc:sldMkLst>
          <pc:docMk/>
          <pc:sldMk cId="4209329339" sldId="477"/>
        </pc:sldMkLst>
        <pc:spChg chg="mod">
          <ac:chgData name="Glen Jones" userId="e846aaca-4b24-4b13-b0d0-f2308e16b284" providerId="ADAL" clId="{ED47ACC3-9597-4D89-A1DC-43CF280EF274}" dt="2026-03-10T11:39:33.921" v="116" actId="14100"/>
          <ac:spMkLst>
            <pc:docMk/>
            <pc:sldMk cId="4209329339" sldId="477"/>
            <ac:spMk id="4" creationId="{D7F40B28-FBC3-EC09-1AC1-F5A460114B0F}"/>
          </ac:spMkLst>
        </pc:spChg>
        <pc:spChg chg="del">
          <ac:chgData name="Glen Jones" userId="e846aaca-4b24-4b13-b0d0-f2308e16b284" providerId="ADAL" clId="{ED47ACC3-9597-4D89-A1DC-43CF280EF274}" dt="2026-03-10T11:39:27.079" v="113" actId="478"/>
          <ac:spMkLst>
            <pc:docMk/>
            <pc:sldMk cId="4209329339" sldId="477"/>
            <ac:spMk id="5" creationId="{CBFB6CC9-ADBC-4C9A-BCEF-8000ADD405B9}"/>
          </ac:spMkLst>
        </pc:spChg>
      </pc:sldChg>
      <pc:sldChg chg="modSp add mod">
        <pc:chgData name="Glen Jones" userId="e846aaca-4b24-4b13-b0d0-f2308e16b284" providerId="ADAL" clId="{ED47ACC3-9597-4D89-A1DC-43CF280EF274}" dt="2026-03-10T11:39:46.128" v="118" actId="207"/>
        <pc:sldMkLst>
          <pc:docMk/>
          <pc:sldMk cId="4135770235" sldId="478"/>
        </pc:sldMkLst>
        <pc:graphicFrameChg chg="modGraphic">
          <ac:chgData name="Glen Jones" userId="e846aaca-4b24-4b13-b0d0-f2308e16b284" providerId="ADAL" clId="{ED47ACC3-9597-4D89-A1DC-43CF280EF274}" dt="2026-03-10T11:39:46.128" v="118" actId="207"/>
          <ac:graphicFrameMkLst>
            <pc:docMk/>
            <pc:sldMk cId="4135770235" sldId="478"/>
            <ac:graphicFrameMk id="7" creationId="{50F8C978-718C-8EED-77AD-7140F0242EFE}"/>
          </ac:graphicFrameMkLst>
        </pc:graphicFrameChg>
      </pc:sldChg>
      <pc:sldChg chg="add del">
        <pc:chgData name="Glen Jones" userId="e846aaca-4b24-4b13-b0d0-f2308e16b284" providerId="ADAL" clId="{ED47ACC3-9597-4D89-A1DC-43CF280EF274}" dt="2026-03-10T11:57:29.644" v="202" actId="47"/>
        <pc:sldMkLst>
          <pc:docMk/>
          <pc:sldMk cId="1916780729" sldId="479"/>
        </pc:sldMkLst>
      </pc:sldChg>
      <pc:sldChg chg="modSp add mod">
        <pc:chgData name="Glen Jones" userId="e846aaca-4b24-4b13-b0d0-f2308e16b284" providerId="ADAL" clId="{ED47ACC3-9597-4D89-A1DC-43CF280EF274}" dt="2026-03-10T11:57:52.021" v="233" actId="20577"/>
        <pc:sldMkLst>
          <pc:docMk/>
          <pc:sldMk cId="3256594475" sldId="479"/>
        </pc:sldMkLst>
        <pc:spChg chg="mod">
          <ac:chgData name="Glen Jones" userId="e846aaca-4b24-4b13-b0d0-f2308e16b284" providerId="ADAL" clId="{ED47ACC3-9597-4D89-A1DC-43CF280EF274}" dt="2026-03-10T11:57:48.892" v="227" actId="20577"/>
          <ac:spMkLst>
            <pc:docMk/>
            <pc:sldMk cId="3256594475" sldId="479"/>
            <ac:spMk id="4" creationId="{ECC139B2-DDD8-FBB3-104C-88F470E80AAE}"/>
          </ac:spMkLst>
        </pc:spChg>
        <pc:spChg chg="mod">
          <ac:chgData name="Glen Jones" userId="e846aaca-4b24-4b13-b0d0-f2308e16b284" providerId="ADAL" clId="{ED47ACC3-9597-4D89-A1DC-43CF280EF274}" dt="2026-03-10T11:57:52.021" v="233" actId="20577"/>
          <ac:spMkLst>
            <pc:docMk/>
            <pc:sldMk cId="3256594475" sldId="479"/>
            <ac:spMk id="5" creationId="{E90E460D-3029-EF4D-C090-7C0B50583CCA}"/>
          </ac:spMkLst>
        </pc:spChg>
        <pc:graphicFrameChg chg="modGraphic">
          <ac:chgData name="Glen Jones" userId="e846aaca-4b24-4b13-b0d0-f2308e16b284" providerId="ADAL" clId="{ED47ACC3-9597-4D89-A1DC-43CF280EF274}" dt="2026-03-10T11:57:37.159" v="206" actId="20577"/>
          <ac:graphicFrameMkLst>
            <pc:docMk/>
            <pc:sldMk cId="3256594475" sldId="479"/>
            <ac:graphicFrameMk id="7" creationId="{42333506-929F-8853-440E-9D1D5BA34DF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57:59.972" v="237" actId="20577"/>
        <pc:sldMkLst>
          <pc:docMk/>
          <pc:sldMk cId="3157042846" sldId="480"/>
        </pc:sldMkLst>
        <pc:graphicFrameChg chg="modGraphic">
          <ac:chgData name="Glen Jones" userId="e846aaca-4b24-4b13-b0d0-f2308e16b284" providerId="ADAL" clId="{ED47ACC3-9597-4D89-A1DC-43CF280EF274}" dt="2026-03-10T11:57:59.972" v="237" actId="20577"/>
          <ac:graphicFrameMkLst>
            <pc:docMk/>
            <pc:sldMk cId="3157042846" sldId="480"/>
            <ac:graphicFrameMk id="7" creationId="{EA7EE26D-3239-7934-F320-C888A90FB78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58:23.005" v="252" actId="20577"/>
        <pc:sldMkLst>
          <pc:docMk/>
          <pc:sldMk cId="1205879377" sldId="481"/>
        </pc:sldMkLst>
        <pc:spChg chg="mod">
          <ac:chgData name="Glen Jones" userId="e846aaca-4b24-4b13-b0d0-f2308e16b284" providerId="ADAL" clId="{ED47ACC3-9597-4D89-A1DC-43CF280EF274}" dt="2026-03-10T11:58:17.709" v="243" actId="20577"/>
          <ac:spMkLst>
            <pc:docMk/>
            <pc:sldMk cId="1205879377" sldId="481"/>
            <ac:spMk id="4" creationId="{B55F8C28-D8FA-6DB5-935C-CBA7C85BF022}"/>
          </ac:spMkLst>
        </pc:spChg>
        <pc:spChg chg="mod">
          <ac:chgData name="Glen Jones" userId="e846aaca-4b24-4b13-b0d0-f2308e16b284" providerId="ADAL" clId="{ED47ACC3-9597-4D89-A1DC-43CF280EF274}" dt="2026-03-10T11:58:23.005" v="252" actId="20577"/>
          <ac:spMkLst>
            <pc:docMk/>
            <pc:sldMk cId="1205879377" sldId="481"/>
            <ac:spMk id="5" creationId="{BF39CFD9-185D-13D4-903E-76B7EA88C967}"/>
          </ac:spMkLst>
        </pc:spChg>
      </pc:sldChg>
      <pc:sldChg chg="modSp add mod">
        <pc:chgData name="Glen Jones" userId="e846aaca-4b24-4b13-b0d0-f2308e16b284" providerId="ADAL" clId="{ED47ACC3-9597-4D89-A1DC-43CF280EF274}" dt="2026-03-10T11:58:53.682" v="271" actId="20577"/>
        <pc:sldMkLst>
          <pc:docMk/>
          <pc:sldMk cId="1865468783" sldId="482"/>
        </pc:sldMkLst>
        <pc:spChg chg="mod">
          <ac:chgData name="Glen Jones" userId="e846aaca-4b24-4b13-b0d0-f2308e16b284" providerId="ADAL" clId="{ED47ACC3-9597-4D89-A1DC-43CF280EF274}" dt="2026-03-10T11:58:47.347" v="265" actId="6549"/>
          <ac:spMkLst>
            <pc:docMk/>
            <pc:sldMk cId="1865468783" sldId="482"/>
            <ac:spMk id="4" creationId="{0DCD7A36-F3FF-6E7D-8CBA-A626D37410DC}"/>
          </ac:spMkLst>
        </pc:spChg>
        <pc:spChg chg="mod">
          <ac:chgData name="Glen Jones" userId="e846aaca-4b24-4b13-b0d0-f2308e16b284" providerId="ADAL" clId="{ED47ACC3-9597-4D89-A1DC-43CF280EF274}" dt="2026-03-10T11:58:53.682" v="271" actId="20577"/>
          <ac:spMkLst>
            <pc:docMk/>
            <pc:sldMk cId="1865468783" sldId="482"/>
            <ac:spMk id="5" creationId="{CEFA40B9-EB5F-DB6B-3731-3B49AD0563BE}"/>
          </ac:spMkLst>
        </pc:spChg>
        <pc:graphicFrameChg chg="modGraphic">
          <ac:chgData name="Glen Jones" userId="e846aaca-4b24-4b13-b0d0-f2308e16b284" providerId="ADAL" clId="{ED47ACC3-9597-4D89-A1DC-43CF280EF274}" dt="2026-03-10T11:58:32.121" v="258" actId="20577"/>
          <ac:graphicFrameMkLst>
            <pc:docMk/>
            <pc:sldMk cId="1865468783" sldId="482"/>
            <ac:graphicFrameMk id="7" creationId="{754D235A-AE70-4906-F562-1D3F17520BD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59:24.051" v="307" actId="20577"/>
        <pc:sldMkLst>
          <pc:docMk/>
          <pc:sldMk cId="346481599" sldId="483"/>
        </pc:sldMkLst>
        <pc:spChg chg="mod">
          <ac:chgData name="Glen Jones" userId="e846aaca-4b24-4b13-b0d0-f2308e16b284" providerId="ADAL" clId="{ED47ACC3-9597-4D89-A1DC-43CF280EF274}" dt="2026-03-10T11:59:21.092" v="299" actId="20577"/>
          <ac:spMkLst>
            <pc:docMk/>
            <pc:sldMk cId="346481599" sldId="483"/>
            <ac:spMk id="4" creationId="{CDDAEC09-2BCF-D5F9-5E61-D01A2150373C}"/>
          </ac:spMkLst>
        </pc:spChg>
        <pc:spChg chg="mod">
          <ac:chgData name="Glen Jones" userId="e846aaca-4b24-4b13-b0d0-f2308e16b284" providerId="ADAL" clId="{ED47ACC3-9597-4D89-A1DC-43CF280EF274}" dt="2026-03-10T11:59:24.051" v="307" actId="20577"/>
          <ac:spMkLst>
            <pc:docMk/>
            <pc:sldMk cId="346481599" sldId="483"/>
            <ac:spMk id="5" creationId="{432A5F69-31A1-C354-5D65-D952E411F985}"/>
          </ac:spMkLst>
        </pc:spChg>
        <pc:graphicFrameChg chg="modGraphic">
          <ac:chgData name="Glen Jones" userId="e846aaca-4b24-4b13-b0d0-f2308e16b284" providerId="ADAL" clId="{ED47ACC3-9597-4D89-A1DC-43CF280EF274}" dt="2026-03-10T11:59:08.941" v="279" actId="20577"/>
          <ac:graphicFrameMkLst>
            <pc:docMk/>
            <pc:sldMk cId="346481599" sldId="483"/>
            <ac:graphicFrameMk id="7" creationId="{A8334031-8BD3-37DE-0EF4-8FC3203D5AC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59:55.846" v="343" actId="20577"/>
        <pc:sldMkLst>
          <pc:docMk/>
          <pc:sldMk cId="1846202047" sldId="484"/>
        </pc:sldMkLst>
        <pc:spChg chg="mod">
          <ac:chgData name="Glen Jones" userId="e846aaca-4b24-4b13-b0d0-f2308e16b284" providerId="ADAL" clId="{ED47ACC3-9597-4D89-A1DC-43CF280EF274}" dt="2026-03-10T11:59:50.199" v="336" actId="20577"/>
          <ac:spMkLst>
            <pc:docMk/>
            <pc:sldMk cId="1846202047" sldId="484"/>
            <ac:spMk id="4" creationId="{D8D90227-2D58-2011-6E6E-2D77DF640FBC}"/>
          </ac:spMkLst>
        </pc:spChg>
        <pc:spChg chg="mod">
          <ac:chgData name="Glen Jones" userId="e846aaca-4b24-4b13-b0d0-f2308e16b284" providerId="ADAL" clId="{ED47ACC3-9597-4D89-A1DC-43CF280EF274}" dt="2026-03-10T11:59:55.846" v="343" actId="20577"/>
          <ac:spMkLst>
            <pc:docMk/>
            <pc:sldMk cId="1846202047" sldId="484"/>
            <ac:spMk id="5" creationId="{72F00F67-8035-E59F-B1E0-CADA9119A21E}"/>
          </ac:spMkLst>
        </pc:spChg>
        <pc:graphicFrameChg chg="modGraphic">
          <ac:chgData name="Glen Jones" userId="e846aaca-4b24-4b13-b0d0-f2308e16b284" providerId="ADAL" clId="{ED47ACC3-9597-4D89-A1DC-43CF280EF274}" dt="2026-03-10T11:59:33.869" v="313" actId="20577"/>
          <ac:graphicFrameMkLst>
            <pc:docMk/>
            <pc:sldMk cId="1846202047" sldId="484"/>
            <ac:graphicFrameMk id="7" creationId="{80A6C6C4-A414-8416-B780-D578E98D906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00:18.018" v="373" actId="20577"/>
        <pc:sldMkLst>
          <pc:docMk/>
          <pc:sldMk cId="2000135449" sldId="485"/>
        </pc:sldMkLst>
        <pc:spChg chg="mod">
          <ac:chgData name="Glen Jones" userId="e846aaca-4b24-4b13-b0d0-f2308e16b284" providerId="ADAL" clId="{ED47ACC3-9597-4D89-A1DC-43CF280EF274}" dt="2026-03-10T12:00:14.243" v="363" actId="20577"/>
          <ac:spMkLst>
            <pc:docMk/>
            <pc:sldMk cId="2000135449" sldId="485"/>
            <ac:spMk id="4" creationId="{257839A5-D59D-F119-68CE-59926B7CBFE6}"/>
          </ac:spMkLst>
        </pc:spChg>
        <pc:spChg chg="mod">
          <ac:chgData name="Glen Jones" userId="e846aaca-4b24-4b13-b0d0-f2308e16b284" providerId="ADAL" clId="{ED47ACC3-9597-4D89-A1DC-43CF280EF274}" dt="2026-03-10T12:00:18.018" v="373" actId="20577"/>
          <ac:spMkLst>
            <pc:docMk/>
            <pc:sldMk cId="2000135449" sldId="485"/>
            <ac:spMk id="5" creationId="{7B8AE738-55BF-5F8E-349A-6A52CAFA72AF}"/>
          </ac:spMkLst>
        </pc:spChg>
        <pc:graphicFrameChg chg="modGraphic">
          <ac:chgData name="Glen Jones" userId="e846aaca-4b24-4b13-b0d0-f2308e16b284" providerId="ADAL" clId="{ED47ACC3-9597-4D89-A1DC-43CF280EF274}" dt="2026-03-10T12:00:02.986" v="347" actId="20577"/>
          <ac:graphicFrameMkLst>
            <pc:docMk/>
            <pc:sldMk cId="2000135449" sldId="485"/>
            <ac:graphicFrameMk id="7" creationId="{5070A3CE-E568-D2CB-892C-B023E89059A3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2:00:38.471" v="390" actId="20577"/>
        <pc:sldMkLst>
          <pc:docMk/>
          <pc:sldMk cId="112212816" sldId="486"/>
        </pc:sldMkLst>
        <pc:spChg chg="mod">
          <ac:chgData name="Glen Jones" userId="e846aaca-4b24-4b13-b0d0-f2308e16b284" providerId="ADAL" clId="{ED47ACC3-9597-4D89-A1DC-43CF280EF274}" dt="2026-03-10T12:00:38.471" v="390" actId="20577"/>
          <ac:spMkLst>
            <pc:docMk/>
            <pc:sldMk cId="112212816" sldId="486"/>
            <ac:spMk id="4" creationId="{61449FDE-501A-5590-D859-AE1A86B61EC3}"/>
          </ac:spMkLst>
        </pc:spChg>
        <pc:spChg chg="mod">
          <ac:chgData name="Glen Jones" userId="e846aaca-4b24-4b13-b0d0-f2308e16b284" providerId="ADAL" clId="{ED47ACC3-9597-4D89-A1DC-43CF280EF274}" dt="2026-03-10T12:00:30.110" v="385" actId="20577"/>
          <ac:spMkLst>
            <pc:docMk/>
            <pc:sldMk cId="112212816" sldId="486"/>
            <ac:spMk id="5" creationId="{72732C63-E9B6-B5A6-62C9-7E97CB4A74F2}"/>
          </ac:spMkLst>
        </pc:spChg>
        <pc:graphicFrameChg chg="modGraphic">
          <ac:chgData name="Glen Jones" userId="e846aaca-4b24-4b13-b0d0-f2308e16b284" providerId="ADAL" clId="{ED47ACC3-9597-4D89-A1DC-43CF280EF274}" dt="2026-03-10T12:00:26.861" v="378" actId="20577"/>
          <ac:graphicFrameMkLst>
            <pc:docMk/>
            <pc:sldMk cId="112212816" sldId="486"/>
            <ac:graphicFrameMk id="7" creationId="{31F0589F-838D-D20E-1B69-2C066192C03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0C7C10B-7F25-D4FD-71B3-6E79B0675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persist in his quest.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960813" y="2767278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sist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ECFE1C-E19D-E029-10C6-7C4979675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were in perpetual darkness.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petual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98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24F4CC1-C941-B7ED-9344-240179840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This went on for a long period of time.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5609" y="3109024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iod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80055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0299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E9406BBC-2D6A-DC6D-1E9F-0718968F7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She began her perusal of the book.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471" y="1544971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usal</a:t>
            </a:r>
          </a:p>
        </p:txBody>
      </p:sp>
    </p:spTree>
    <p:extLst>
      <p:ext uri="{BB962C8B-B14F-4D97-AF65-F5344CB8AC3E}">
        <p14:creationId xmlns:p14="http://schemas.microsoft.com/office/powerpoint/2010/main" val="3029387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0A7DD97-4BF4-CA8C-25A9-2178CC97B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girls work was perfect.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97" y="2081513"/>
            <a:ext cx="3504431" cy="45152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929772" y="3015683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fect</a:t>
            </a:r>
          </a:p>
        </p:txBody>
      </p:sp>
    </p:spTree>
    <p:extLst>
      <p:ext uri="{BB962C8B-B14F-4D97-AF65-F5344CB8AC3E}">
        <p14:creationId xmlns:p14="http://schemas.microsoft.com/office/powerpoint/2010/main" val="2896322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vious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diction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before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“prae”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before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5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A057C6D-23FC-30D3-0FF5-0CEFF6DE7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previous question was more difficult.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7779" y="1450202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014316" y="3010989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vious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7C1F794B-B557-F8FB-7224-7F946F94E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Emile’s prediction was correct.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7562" y="1835473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diction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1C4CA5-49F8-5AA8-E3E0-4EE88F135DDC}"/>
              </a:ext>
            </a:extLst>
          </p:cNvPr>
          <p:cNvSpPr txBox="1"/>
          <p:nvPr/>
        </p:nvSpPr>
        <p:spPr>
          <a:xfrm>
            <a:off x="4034672" y="3582186"/>
            <a:ext cx="4194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Diction relates to “speaking” so predict relates to speaking before something has happened.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D7EEF568-3DF0-F5F7-5940-3CAD6322B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started to prepare for the next trip.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1589" y="2163618"/>
            <a:ext cx="2939270" cy="37870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pare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television showing a person on a screen&#10;&#10;AI-generated content may be incorrect.">
            <a:extLst>
              <a:ext uri="{FF2B5EF4-FFF2-40B4-BE49-F238E27FC236}">
                <a16:creationId xmlns:a16="http://schemas.microsoft.com/office/drawing/2014/main" id="{6ABB6D2F-5191-B9DD-1A35-7C6CA572BA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94423" y="1407886"/>
            <a:ext cx="7098353" cy="5450114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6319712D-D6FE-C881-8EA7-7DE250173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857695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07085E1A-376F-9A3E-4837-2E6791EB8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had to pretend she was sad in the play.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87104" y="3090979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tend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7859544-EFB3-F51B-352C-82C9D0C77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tried to preserve the garden.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245162" y="2767278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serve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479" y="2059709"/>
            <a:ext cx="2643537" cy="44597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06EC418C-8AB4-AAA8-8E2D-C805579D2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allowed the girl to precede him through the door.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30" y="1573105"/>
            <a:ext cx="3978401" cy="37117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541523" y="28632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cede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A97164-DE27-552D-61DF-3993DC4A5392}"/>
              </a:ext>
            </a:extLst>
          </p:cNvPr>
          <p:cNvSpPr txBox="1"/>
          <p:nvPr/>
        </p:nvSpPr>
        <p:spPr>
          <a:xfrm>
            <a:off x="4827527" y="3999411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Cede relates to “going” so precede relates to going before.</a:t>
            </a:r>
          </a:p>
        </p:txBody>
      </p:sp>
    </p:spTree>
    <p:extLst>
      <p:ext uri="{BB962C8B-B14F-4D97-AF65-F5344CB8AC3E}">
        <p14:creationId xmlns:p14="http://schemas.microsoft.com/office/powerpoint/2010/main" val="2785409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411A851-373C-3638-9779-C99B60746D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bought a present for his mothers birthday.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886" y="2066382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236983" y="2421019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sent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E830DB-10FA-78FB-3DE3-9A15B811C968}"/>
              </a:ext>
            </a:extLst>
          </p:cNvPr>
          <p:cNvSpPr txBox="1"/>
          <p:nvPr/>
        </p:nvSpPr>
        <p:spPr>
          <a:xfrm>
            <a:off x="5402053" y="3639121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Sent relates to the verb “to be” so present relates to be before.</a:t>
            </a:r>
          </a:p>
        </p:txBody>
      </p:sp>
    </p:spTree>
    <p:extLst>
      <p:ext uri="{BB962C8B-B14F-4D97-AF65-F5344CB8AC3E}">
        <p14:creationId xmlns:p14="http://schemas.microsoft.com/office/powerpoint/2010/main" val="94470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4AC947-2439-48FD-0BEE-CAB8660C8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group followed the precept that was given to them.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121" y="2438400"/>
            <a:ext cx="3376561" cy="43504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cept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D32298-FFF1-15AC-1697-BA8C2883AE14}"/>
              </a:ext>
            </a:extLst>
          </p:cNvPr>
          <p:cNvSpPr txBox="1"/>
          <p:nvPr/>
        </p:nvSpPr>
        <p:spPr>
          <a:xfrm>
            <a:off x="5307785" y="3761670"/>
            <a:ext cx="4194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Cept relates to the verb to take so precept relates to take before.</a:t>
            </a:r>
          </a:p>
        </p:txBody>
      </p:sp>
    </p:spTree>
    <p:extLst>
      <p:ext uri="{BB962C8B-B14F-4D97-AF65-F5344CB8AC3E}">
        <p14:creationId xmlns:p14="http://schemas.microsoft.com/office/powerpoint/2010/main" val="202138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CBA8905-331E-4681-F667-116C6BF36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didn’t pre-empt the possibility of danger.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43562" y="2887779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-empt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2D43DB-6769-00E6-0A42-A86D4D696E18}"/>
              </a:ext>
            </a:extLst>
          </p:cNvPr>
          <p:cNvSpPr txBox="1"/>
          <p:nvPr/>
        </p:nvSpPr>
        <p:spPr>
          <a:xfrm>
            <a:off x="3954993" y="4211218"/>
            <a:ext cx="4194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hyphen between two vowels. </a:t>
            </a:r>
          </a:p>
        </p:txBody>
      </p:sp>
    </p:spTree>
    <p:extLst>
      <p:ext uri="{BB962C8B-B14F-4D97-AF65-F5344CB8AC3E}">
        <p14:creationId xmlns:p14="http://schemas.microsoft.com/office/powerpoint/2010/main" val="380878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71C56EC-496A-9206-C28F-3DF437001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company sold prefab houses.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892323" y="2499651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pre</a:t>
            </a:r>
            <a:r>
              <a:rPr lang="en-GB" sz="8000" dirty="0">
                <a:solidFill>
                  <a:schemeClr val="bg1"/>
                </a:solidFill>
              </a:rPr>
              <a:t>fab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850" y="1921164"/>
            <a:ext cx="2805863" cy="47336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6475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871868"/>
              </p:ext>
            </p:extLst>
          </p:nvPr>
        </p:nvGraphicFramePr>
        <p:xfrm>
          <a:off x="2970039" y="1017838"/>
          <a:ext cx="7367587" cy="319087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before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dict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5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(noun)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or 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dict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pare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tend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serve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cede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-empt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05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(verbs)</a:t>
                      </a:r>
                      <a:endParaRPr lang="en-GB" sz="12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637278" y="43766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predict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637276" y="55628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predictor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637276" y="496973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prediction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463239" y="43915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predicts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3463239" y="49492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predicted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824224" y="6246168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spot any missing words?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C7D54302-F073-0D1B-A49A-5E9ACC9D7C94}"/>
              </a:ext>
            </a:extLst>
          </p:cNvPr>
          <p:cNvSpPr txBox="1">
            <a:spLocks/>
          </p:cNvSpPr>
          <p:nvPr/>
        </p:nvSpPr>
        <p:spPr>
          <a:xfrm>
            <a:off x="3463239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predicting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D7324941-0B34-2C0A-8930-CC4536DDDF6F}"/>
              </a:ext>
            </a:extLst>
          </p:cNvPr>
          <p:cNvSpPr txBox="1">
            <a:spLocks/>
          </p:cNvSpPr>
          <p:nvPr/>
        </p:nvSpPr>
        <p:spPr>
          <a:xfrm>
            <a:off x="6305667" y="44454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prepare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1E7A907A-4F5D-EF8A-471D-5F7311A2DD29}"/>
              </a:ext>
            </a:extLst>
          </p:cNvPr>
          <p:cNvSpPr txBox="1">
            <a:spLocks/>
          </p:cNvSpPr>
          <p:nvPr/>
        </p:nvSpPr>
        <p:spPr>
          <a:xfrm>
            <a:off x="6305665" y="563163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preserve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FE19D1E1-1F8C-5EC0-7FB3-021BAB13A157}"/>
              </a:ext>
            </a:extLst>
          </p:cNvPr>
          <p:cNvSpPr txBox="1">
            <a:spLocks/>
          </p:cNvSpPr>
          <p:nvPr/>
        </p:nvSpPr>
        <p:spPr>
          <a:xfrm>
            <a:off x="6305665" y="503854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pretend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A17778C9-3077-B125-AAAC-A98602C221FB}"/>
              </a:ext>
            </a:extLst>
          </p:cNvPr>
          <p:cNvSpPr txBox="1">
            <a:spLocks/>
          </p:cNvSpPr>
          <p:nvPr/>
        </p:nvSpPr>
        <p:spPr>
          <a:xfrm>
            <a:off x="9131626" y="44449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precede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B192D7A4-4490-198A-37BE-B6FE8D70AD8A}"/>
              </a:ext>
            </a:extLst>
          </p:cNvPr>
          <p:cNvSpPr txBox="1">
            <a:spLocks/>
          </p:cNvSpPr>
          <p:nvPr/>
        </p:nvSpPr>
        <p:spPr>
          <a:xfrm>
            <a:off x="9131626" y="55772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pre-empting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94142364-2030-700C-CD4B-5675C8CD0841}"/>
              </a:ext>
            </a:extLst>
          </p:cNvPr>
          <p:cNvSpPr txBox="1">
            <a:spLocks/>
          </p:cNvSpPr>
          <p:nvPr/>
        </p:nvSpPr>
        <p:spPr>
          <a:xfrm>
            <a:off x="9131626" y="50111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pre-empt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friendship was a perrenial bond, a connection that seemed permanant in the ever-changing cosmos.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friendship was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perennial</a:t>
            </a:r>
            <a:r>
              <a:rPr lang="en-GB" sz="3400" dirty="0">
                <a:solidFill>
                  <a:schemeClr val="bg1"/>
                </a:solidFill>
              </a:rPr>
              <a:t> bond, a connection that seemed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permanent</a:t>
            </a:r>
            <a:r>
              <a:rPr lang="en-GB" sz="3400" dirty="0">
                <a:solidFill>
                  <a:schemeClr val="bg1"/>
                </a:solidFill>
              </a:rPr>
              <a:t> in the ever-changing cosmos.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friendship was a perennial bond, a connection that seemed permanent in the ever-changing cosmos.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4C428-F4AE-DF4B-1A1C-DEC8781BCA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8F355B7-A186-0ED6-53A1-95E9C4EBE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B52BEF6-613D-F242-98F2-ABA0F401A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376AB88-86FB-C5FF-628E-6640348EE19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47A0C56-DE5F-33C2-20FB-2243B650044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6A1C86-DF06-FD97-511B-58FE870C56E5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couldn't help but perrsist with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preediction about the weather.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76A343-9481-26E9-717D-B5BFF553A744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couldn't help but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persist</a:t>
            </a:r>
            <a:r>
              <a:rPr lang="en-GB" sz="3400" dirty="0">
                <a:solidFill>
                  <a:schemeClr val="bg1"/>
                </a:solidFill>
              </a:rPr>
              <a:t> with a </a:t>
            </a:r>
          </a:p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prediction</a:t>
            </a:r>
            <a:r>
              <a:rPr lang="en-GB" sz="3400" dirty="0">
                <a:solidFill>
                  <a:schemeClr val="bg1"/>
                </a:solidFill>
              </a:rPr>
              <a:t> about the weather.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126A36-7F15-84EA-0D8B-823A8A4F7973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couldn't help but persist with a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prediction about the weather.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254333B-46E1-F19E-45FD-37711F5A555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F405D9-C839-7D5C-C39A-35895701C83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79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 and pre.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2874" y="93244"/>
            <a:ext cx="9662473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this week’s spellings.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2 minutes to memorise all </a:t>
            </a:r>
            <a:r>
              <a:rPr lang="en-GB" altLang="en-US" sz="2800" b="1" u="sng" dirty="0">
                <a:solidFill>
                  <a:schemeClr val="bg1"/>
                </a:solidFill>
              </a:rPr>
              <a:t>18</a:t>
            </a:r>
            <a:r>
              <a:rPr lang="en-GB" altLang="en-US" sz="2800" dirty="0">
                <a:solidFill>
                  <a:schemeClr val="bg1"/>
                </a:solidFill>
              </a:rPr>
              <a:t> of the words!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6CC6CB-1F42-DF13-2403-61343021D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1170" y="1892522"/>
            <a:ext cx="3766534" cy="343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1.	perennial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2.	permanent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3.	persist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4.	perpetual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5.	period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6.	perusal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7.	percent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8.	perfect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ACF476-B52E-BB86-DA8D-AC27D660A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306" y="1596796"/>
            <a:ext cx="3267562" cy="4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previous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prediction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prepare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pretend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13.	preserve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14.	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15.	precede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16.	precept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17.	pre-empt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18.	prefab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53767" y="1674952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6161" y="2010613"/>
            <a:ext cx="2816827" cy="38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0602" y="2034692"/>
            <a:ext cx="2816827" cy="380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 startAt="9"/>
            </a:pPr>
            <a:r>
              <a:rPr lang="en-GB" altLang="en-US" sz="16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892" y="262007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remember?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FA123C3-D22D-7DEC-63DE-F24684845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8ED689-03A8-98AC-E30C-504285AE9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7042" y="1864485"/>
            <a:ext cx="3766534" cy="343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1.	perennial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2.	permanent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3.	persist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4.	perpetual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5.	period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6.	perusal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7.	percent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8.	perfect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9B6177-7C74-5401-8BB8-5A74377FB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5765" y="1651903"/>
            <a:ext cx="3267562" cy="4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previous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prediction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prepare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pretend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13.	preserve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14.	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15.	precede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16.	precept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17.	pre-empt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18.	prefab</a:t>
            </a:r>
          </a:p>
        </p:txBody>
      </p:sp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C2A03-541E-C871-A2F3-653744327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C2F035-4E8F-290C-0131-693FB0681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3460F9-7785-ED78-33F9-E58EBC7DD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8662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BC43C0C-9313-63F5-1128-12106927890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 verb tense (not simple or progressive)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5F5972-7593-5F68-0C18-37BFD700348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perfect</a:t>
            </a:r>
          </a:p>
        </p:txBody>
      </p:sp>
    </p:spTree>
    <p:extLst>
      <p:ext uri="{BB962C8B-B14F-4D97-AF65-F5344CB8AC3E}">
        <p14:creationId xmlns:p14="http://schemas.microsoft.com/office/powerpoint/2010/main" val="161049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47307-0E87-D551-2AAD-EF3D72B2D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B77EB71-1A39-87C8-D99C-783E89E1F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333506-929F-8853-440E-9D1D5BA34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19038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CC139B2-DDD8-FBB3-104C-88F470E80AA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length of time.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0E460D-3029-EF4D-C090-7C0B50583CCA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period</a:t>
            </a:r>
          </a:p>
        </p:txBody>
      </p:sp>
    </p:spTree>
    <p:extLst>
      <p:ext uri="{BB962C8B-B14F-4D97-AF65-F5344CB8AC3E}">
        <p14:creationId xmlns:p14="http://schemas.microsoft.com/office/powerpoint/2010/main" val="325659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59460A-ACAA-554D-F244-D49CB9DB0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634C3EE-C495-C087-6518-C23C92904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A7EE26D-3239-7934-F320-C888A90FB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563395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F4BB87D-32E8-497B-52BC-4D8E2230AB8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length of time.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5D531B-5E53-A975-DE4F-B5B6EE1B817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period</a:t>
            </a:r>
          </a:p>
        </p:txBody>
      </p:sp>
    </p:spTree>
    <p:extLst>
      <p:ext uri="{BB962C8B-B14F-4D97-AF65-F5344CB8AC3E}">
        <p14:creationId xmlns:p14="http://schemas.microsoft.com/office/powerpoint/2010/main" val="3157042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C81B9-DAC4-51AB-0796-515778D88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6317F13-A4E6-D73C-8BB7-A6C033DD5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6194605-EBE9-30D7-9489-0967E1B4BE19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55F8C28-D8FA-6DB5-935C-CBA7C85BF022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Lasting a very long time.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39CFD9-185D-13D4-903E-76B7EA88C96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perennial</a:t>
            </a:r>
          </a:p>
        </p:txBody>
      </p:sp>
    </p:spTree>
    <p:extLst>
      <p:ext uri="{BB962C8B-B14F-4D97-AF65-F5344CB8AC3E}">
        <p14:creationId xmlns:p14="http://schemas.microsoft.com/office/powerpoint/2010/main" val="120587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634624-5E49-3900-8681-6C3ABD18F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1F2F771-EB44-A101-F4AC-BB2075BF9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4D235A-AE70-4906-F562-1D3F17520B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24991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DCD7A36-F3FF-6E7D-8CBA-A626D37410D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Lasting forever.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FA40B9-EB5F-DB6B-3731-3B49AD0563B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permanent</a:t>
            </a:r>
          </a:p>
        </p:txBody>
      </p:sp>
    </p:spTree>
    <p:extLst>
      <p:ext uri="{BB962C8B-B14F-4D97-AF65-F5344CB8AC3E}">
        <p14:creationId xmlns:p14="http://schemas.microsoft.com/office/powerpoint/2010/main" val="1865468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9D8F9-0479-FFE7-FFD6-0B8F1C59D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6A579BA-2CA8-C591-187F-04A6711C6F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334031-8BD3-37DE-0EF4-8FC3203D5A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626956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DDAEC09-2BCF-D5F9-5E61-D01A2150373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Happening before.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2A5F69-31A1-C354-5D65-D952E411F98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previous</a:t>
            </a:r>
          </a:p>
        </p:txBody>
      </p:sp>
    </p:spTree>
    <p:extLst>
      <p:ext uri="{BB962C8B-B14F-4D97-AF65-F5344CB8AC3E}">
        <p14:creationId xmlns:p14="http://schemas.microsoft.com/office/powerpoint/2010/main" val="34648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226EE-A5F3-F30E-462F-E7BC09891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CA4385E-8513-CA07-DF29-C81DF335E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6C6C4-A414-8416-B780-D578E98D90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20550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8D90227-2D58-2011-6E6E-2D77DF640FB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One part in 100.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F00F67-8035-E59F-B1E0-CADA9119A21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percent</a:t>
            </a:r>
          </a:p>
        </p:txBody>
      </p:sp>
    </p:spTree>
    <p:extLst>
      <p:ext uri="{BB962C8B-B14F-4D97-AF65-F5344CB8AC3E}">
        <p14:creationId xmlns:p14="http://schemas.microsoft.com/office/powerpoint/2010/main" val="184620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cent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fect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throughout 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thoroughly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65AA3-4625-4381-C8FE-97A197364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0EB3EC7-E2B5-60FF-7898-5C4BA363C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70A3CE-E568-D2CB-892C-B023E89059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7172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57839A5-D59D-F119-68CE-59926B7CBFE6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A forecast.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8AE738-55BF-5F8E-349A-6A52CAFA72A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prediction</a:t>
            </a:r>
          </a:p>
        </p:txBody>
      </p:sp>
    </p:spTree>
    <p:extLst>
      <p:ext uri="{BB962C8B-B14F-4D97-AF65-F5344CB8AC3E}">
        <p14:creationId xmlns:p14="http://schemas.microsoft.com/office/powerpoint/2010/main" val="2000135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4FDD1-A728-8EC3-29A6-4ACE6883C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69A88F7-D73D-7B9E-C29B-732DB4D0E6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1F0589F-838D-D20E-1B69-2C066192C0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7104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1449FDE-501A-5590-D859-AE1A86B61EC3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continue to do something.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732C63-E9B6-B5A6-62C9-7E97CB4A74F2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persist</a:t>
            </a:r>
          </a:p>
        </p:txBody>
      </p:sp>
    </p:spTree>
    <p:extLst>
      <p:ext uri="{BB962C8B-B14F-4D97-AF65-F5344CB8AC3E}">
        <p14:creationId xmlns:p14="http://schemas.microsoft.com/office/powerpoint/2010/main" val="112212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C3F529-CFF2-E162-AB0C-F23E8E2D1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C26003E-18EE-F9DD-7DAC-C1AD54DFF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389A982-252A-C4F2-0606-7EC3662BD544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7F40B28-FBC3-EC09-1AC1-F5A460114B0F}"/>
              </a:ext>
            </a:extLst>
          </p:cNvPr>
          <p:cNvSpPr txBox="1">
            <a:spLocks/>
          </p:cNvSpPr>
          <p:nvPr/>
        </p:nvSpPr>
        <p:spPr>
          <a:xfrm>
            <a:off x="842006" y="265483"/>
            <a:ext cx="10507988" cy="14775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209329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A66CC-64CB-11E1-1E37-8C0BAC460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B1EDEC7-10A5-55BF-E5AB-762A2F9186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0F8C978-718C-8EED-77AD-7140F0242E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410461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67C6DE1-BCF0-2529-AEC2-8104F79330D3}"/>
              </a:ext>
            </a:extLst>
          </p:cNvPr>
          <p:cNvSpPr txBox="1">
            <a:spLocks/>
          </p:cNvSpPr>
          <p:nvPr/>
        </p:nvSpPr>
        <p:spPr>
          <a:xfrm>
            <a:off x="842006" y="265483"/>
            <a:ext cx="10507988" cy="14775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35770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3"/>
            <a:ext cx="8016536" cy="435315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6428" y="2012294"/>
            <a:ext cx="3766534" cy="343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1.	perennial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2.	permanent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3.	persist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4.	perpetual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5.	period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6.	perusal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7.	percent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dirty="0">
                <a:solidFill>
                  <a:schemeClr val="tx1"/>
                </a:solidFill>
                <a:latin typeface="+mn-lt"/>
              </a:rPr>
              <a:t>8.	perfect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6257" y="1674835"/>
            <a:ext cx="3267562" cy="4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9.	previous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10.	prediction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11.	prepare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12.	pretend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13.	preserve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14.	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15.	precede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16.	precept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17.	pre-empt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dirty="0">
                <a:solidFill>
                  <a:schemeClr val="tx1"/>
                </a:solidFill>
                <a:latin typeface="+mn-lt"/>
              </a:rPr>
              <a:t>18.	prefab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577032B-AD17-712F-DFDF-ED5A2383C55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39" y="969100"/>
            <a:ext cx="11338560" cy="464613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02562" y="1091565"/>
            <a:ext cx="76392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“per”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through or thoroughly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Latin.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It is used in a lot of Latin phrases that appear in formal writing and speech.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014009" y="437431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594" y="96416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84971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0A153-5A50-63E8-EB68-C61CC65E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D464D93-FBAB-1854-E639-AF190829D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DD688-9A70-9D72-EF52-467DA915B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19126"/>
            <a:ext cx="11338560" cy="705702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1B92AF-A2E7-02D5-722F-5F674970B868}"/>
              </a:ext>
            </a:extLst>
          </p:cNvPr>
          <p:cNvSpPr txBox="1"/>
          <p:nvPr/>
        </p:nvSpPr>
        <p:spPr>
          <a:xfrm>
            <a:off x="1161496" y="818953"/>
            <a:ext cx="10649548" cy="649408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 capita: </a:t>
            </a: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phrase means "per person" and is often used in statistics to describe average values per person in a population.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 diem: </a:t>
            </a: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phrase means "per day" and is commonly used to refer to daily allowances.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 se: </a:t>
            </a: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phrase means "by itself" and is used to indicate that something is being considered in its own right, separate from other.</a:t>
            </a:r>
          </a:p>
        </p:txBody>
      </p:sp>
    </p:spTree>
    <p:extLst>
      <p:ext uri="{BB962C8B-B14F-4D97-AF65-F5344CB8AC3E}">
        <p14:creationId xmlns:p14="http://schemas.microsoft.com/office/powerpoint/2010/main" val="275742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7802EB-5CA7-766D-048A-BC2517BCB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pupil was asked to calculate 10 percent of 100.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cent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4650" y="1585023"/>
            <a:ext cx="4434795" cy="34965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AA281-309B-E5ED-4936-45E798884CED}"/>
              </a:ext>
            </a:extLst>
          </p:cNvPr>
          <p:cNvSpPr txBox="1"/>
          <p:nvPr/>
        </p:nvSpPr>
        <p:spPr>
          <a:xfrm>
            <a:off x="4138367" y="4090717"/>
            <a:ext cx="4383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Cent relates to 100, so percent relates to throughout 100. 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460913A-9ABA-778F-2389-A778996CA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Finding gems has been a perennial task for Emile.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2786" y="141866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ennial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395AE-DFBF-1995-9B44-17F56FF19649}"/>
              </a:ext>
            </a:extLst>
          </p:cNvPr>
          <p:cNvSpPr txBox="1"/>
          <p:nvPr/>
        </p:nvSpPr>
        <p:spPr>
          <a:xfrm>
            <a:off x="4646418" y="3817864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Ennial means year so perennial literally means throughout the year.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5A2674-9AAA-717D-F59F-1DD48BFC3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decision was permanent.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7744" y="1967280"/>
            <a:ext cx="3727878" cy="48031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per</a:t>
            </a:r>
            <a:r>
              <a:rPr lang="en-GB" sz="8000" dirty="0">
                <a:solidFill>
                  <a:schemeClr val="bg1"/>
                </a:solidFill>
              </a:rPr>
              <a:t>manent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1881</Words>
  <Application>Microsoft Office PowerPoint</Application>
  <PresentationFormat>Widescreen</PresentationFormat>
  <Paragraphs>886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per and pre.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Below are this week’s spellings.   You have 2 minutes to memorise all 18 of the words!</vt:lpstr>
      <vt:lpstr>How many can you remember?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14</cp:revision>
  <dcterms:created xsi:type="dcterms:W3CDTF">2022-05-31T09:42:07Z</dcterms:created>
  <dcterms:modified xsi:type="dcterms:W3CDTF">2026-03-10T12:00:44Z</dcterms:modified>
</cp:coreProperties>
</file>