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413" r:id="rId3"/>
    <p:sldId id="274" r:id="rId4"/>
    <p:sldId id="294" r:id="rId5"/>
    <p:sldId id="377" r:id="rId6"/>
    <p:sldId id="281" r:id="rId7"/>
    <p:sldId id="282" r:id="rId8"/>
    <p:sldId id="283" r:id="rId9"/>
    <p:sldId id="298" r:id="rId10"/>
    <p:sldId id="316" r:id="rId11"/>
    <p:sldId id="318" r:id="rId12"/>
    <p:sldId id="302" r:id="rId13"/>
    <p:sldId id="378" r:id="rId14"/>
    <p:sldId id="379" r:id="rId15"/>
    <p:sldId id="299" r:id="rId16"/>
    <p:sldId id="286" r:id="rId17"/>
    <p:sldId id="303" r:id="rId18"/>
    <p:sldId id="319" r:id="rId19"/>
    <p:sldId id="394" r:id="rId20"/>
    <p:sldId id="369" r:id="rId21"/>
    <p:sldId id="361" r:id="rId22"/>
    <p:sldId id="365" r:id="rId23"/>
    <p:sldId id="452" r:id="rId24"/>
    <p:sldId id="455" r:id="rId25"/>
    <p:sldId id="456" r:id="rId26"/>
    <p:sldId id="457" r:id="rId27"/>
    <p:sldId id="458" r:id="rId28"/>
    <p:sldId id="459" r:id="rId29"/>
    <p:sldId id="460" r:id="rId30"/>
    <p:sldId id="453" r:id="rId31"/>
    <p:sldId id="454" r:id="rId32"/>
    <p:sldId id="363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103F9E-F790-4F6E-B78A-7281EC5E22EB}" v="69" dt="2026-03-10T10:48:49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3-10T10:48:49.474" v="838" actId="27636"/>
      <pc:docMkLst>
        <pc:docMk/>
      </pc:docMkLst>
      <pc:sldChg chg="modSp add mod">
        <pc:chgData name="Glen Jones" userId="e846aaca-4b24-4b13-b0d0-f2308e16b284" providerId="ADAL" clId="{ED47ACC3-9597-4D89-A1DC-43CF280EF274}" dt="2026-03-10T10:45:50.262" v="702" actId="27636"/>
        <pc:sldMkLst>
          <pc:docMk/>
          <pc:sldMk cId="3391623093" sldId="452"/>
        </pc:sldMkLst>
        <pc:spChg chg="mod">
          <ac:chgData name="Glen Jones" userId="e846aaca-4b24-4b13-b0d0-f2308e16b284" providerId="ADAL" clId="{ED47ACC3-9597-4D89-A1DC-43CF280EF274}" dt="2026-03-10T10:45:45.104" v="689" actId="20577"/>
          <ac:spMkLst>
            <pc:docMk/>
            <pc:sldMk cId="3391623093" sldId="452"/>
            <ac:spMk id="4" creationId="{10E92AD0-9CAC-0BB5-3954-C637E488D1A9}"/>
          </ac:spMkLst>
        </pc:spChg>
        <pc:spChg chg="mod">
          <ac:chgData name="Glen Jones" userId="e846aaca-4b24-4b13-b0d0-f2308e16b284" providerId="ADAL" clId="{ED47ACC3-9597-4D89-A1DC-43CF280EF274}" dt="2026-03-10T10:45:50.262" v="702" actId="27636"/>
          <ac:spMkLst>
            <pc:docMk/>
            <pc:sldMk cId="3391623093" sldId="452"/>
            <ac:spMk id="5" creationId="{A8EAD644-EF8C-0ABD-1DC1-8ADDDCCA9E89}"/>
          </ac:spMkLst>
        </pc:spChg>
        <pc:graphicFrameChg chg="mod modGraphic">
          <ac:chgData name="Glen Jones" userId="e846aaca-4b24-4b13-b0d0-f2308e16b284" providerId="ADAL" clId="{ED47ACC3-9597-4D89-A1DC-43CF280EF274}" dt="2026-03-10T10:45:27.715" v="683" actId="20577"/>
          <ac:graphicFrameMkLst>
            <pc:docMk/>
            <pc:sldMk cId="3391623093" sldId="452"/>
            <ac:graphicFrameMk id="7" creationId="{B4BFCDB9-D1EB-B72F-4ECD-9F6BD285117F}"/>
          </ac:graphicFrameMkLst>
        </pc:graphicFrameChg>
      </pc:sldChg>
      <pc:sldChg chg="delSp modSp add mod delAnim">
        <pc:chgData name="Glen Jones" userId="e846aaca-4b24-4b13-b0d0-f2308e16b284" providerId="ADAL" clId="{ED47ACC3-9597-4D89-A1DC-43CF280EF274}" dt="2026-03-10T10:43:31.957" v="654" actId="14100"/>
        <pc:sldMkLst>
          <pc:docMk/>
          <pc:sldMk cId="878265419" sldId="453"/>
        </pc:sldMkLst>
        <pc:spChg chg="mod">
          <ac:chgData name="Glen Jones" userId="e846aaca-4b24-4b13-b0d0-f2308e16b284" providerId="ADAL" clId="{ED47ACC3-9597-4D89-A1DC-43CF280EF274}" dt="2026-03-10T10:43:31.957" v="654" actId="14100"/>
          <ac:spMkLst>
            <pc:docMk/>
            <pc:sldMk cId="878265419" sldId="453"/>
            <ac:spMk id="4" creationId="{A179FF4A-E329-25F0-CF5E-92C43168EBE2}"/>
          </ac:spMkLst>
        </pc:spChg>
        <pc:spChg chg="del">
          <ac:chgData name="Glen Jones" userId="e846aaca-4b24-4b13-b0d0-f2308e16b284" providerId="ADAL" clId="{ED47ACC3-9597-4D89-A1DC-43CF280EF274}" dt="2026-03-10T10:43:22.992" v="651" actId="478"/>
          <ac:spMkLst>
            <pc:docMk/>
            <pc:sldMk cId="878265419" sldId="453"/>
            <ac:spMk id="5" creationId="{5475D165-B12E-8F5F-776F-1D394A2DCF7E}"/>
          </ac:spMkLst>
        </pc:spChg>
      </pc:sldChg>
      <pc:sldChg chg="modSp add mod">
        <pc:chgData name="Glen Jones" userId="e846aaca-4b24-4b13-b0d0-f2308e16b284" providerId="ADAL" clId="{ED47ACC3-9597-4D89-A1DC-43CF280EF274}" dt="2026-03-10T10:43:48.556" v="658" actId="207"/>
        <pc:sldMkLst>
          <pc:docMk/>
          <pc:sldMk cId="834650779" sldId="454"/>
        </pc:sldMkLst>
        <pc:graphicFrameChg chg="modGraphic">
          <ac:chgData name="Glen Jones" userId="e846aaca-4b24-4b13-b0d0-f2308e16b284" providerId="ADAL" clId="{ED47ACC3-9597-4D89-A1DC-43CF280EF274}" dt="2026-03-10T10:43:48.556" v="658" actId="207"/>
          <ac:graphicFrameMkLst>
            <pc:docMk/>
            <pc:sldMk cId="834650779" sldId="454"/>
            <ac:graphicFrameMk id="7" creationId="{DD1F98D2-1DD1-2148-FCE5-671F97E70C82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6:19.127" v="721" actId="20577"/>
        <pc:sldMkLst>
          <pc:docMk/>
          <pc:sldMk cId="901976527" sldId="455"/>
        </pc:sldMkLst>
        <pc:spChg chg="mod">
          <ac:chgData name="Glen Jones" userId="e846aaca-4b24-4b13-b0d0-f2308e16b284" providerId="ADAL" clId="{ED47ACC3-9597-4D89-A1DC-43CF280EF274}" dt="2026-03-10T10:46:15.421" v="714" actId="20577"/>
          <ac:spMkLst>
            <pc:docMk/>
            <pc:sldMk cId="901976527" sldId="455"/>
            <ac:spMk id="4" creationId="{C8D9608B-5AF3-2711-9A52-17967F602A61}"/>
          </ac:spMkLst>
        </pc:spChg>
        <pc:spChg chg="mod">
          <ac:chgData name="Glen Jones" userId="e846aaca-4b24-4b13-b0d0-f2308e16b284" providerId="ADAL" clId="{ED47ACC3-9597-4D89-A1DC-43CF280EF274}" dt="2026-03-10T10:46:19.127" v="721" actId="20577"/>
          <ac:spMkLst>
            <pc:docMk/>
            <pc:sldMk cId="901976527" sldId="455"/>
            <ac:spMk id="5" creationId="{267211AF-7419-3B37-9CE8-5F222E6227F5}"/>
          </ac:spMkLst>
        </pc:spChg>
        <pc:graphicFrameChg chg="modGraphic">
          <ac:chgData name="Glen Jones" userId="e846aaca-4b24-4b13-b0d0-f2308e16b284" providerId="ADAL" clId="{ED47ACC3-9597-4D89-A1DC-43CF280EF274}" dt="2026-03-10T10:46:02.638" v="708" actId="20577"/>
          <ac:graphicFrameMkLst>
            <pc:docMk/>
            <pc:sldMk cId="901976527" sldId="455"/>
            <ac:graphicFrameMk id="7" creationId="{7C52D558-BFBE-417D-1F18-BE698130A4E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6:39.080" v="734" actId="20577"/>
        <pc:sldMkLst>
          <pc:docMk/>
          <pc:sldMk cId="2641693745" sldId="456"/>
        </pc:sldMkLst>
        <pc:spChg chg="mod">
          <ac:chgData name="Glen Jones" userId="e846aaca-4b24-4b13-b0d0-f2308e16b284" providerId="ADAL" clId="{ED47ACC3-9597-4D89-A1DC-43CF280EF274}" dt="2026-03-10T10:46:35.772" v="732" actId="20577"/>
          <ac:spMkLst>
            <pc:docMk/>
            <pc:sldMk cId="2641693745" sldId="456"/>
            <ac:spMk id="4" creationId="{03707476-FFC8-A511-3410-ED2FE0134839}"/>
          </ac:spMkLst>
        </pc:spChg>
        <pc:spChg chg="mod">
          <ac:chgData name="Glen Jones" userId="e846aaca-4b24-4b13-b0d0-f2308e16b284" providerId="ADAL" clId="{ED47ACC3-9597-4D89-A1DC-43CF280EF274}" dt="2026-03-10T10:46:39.080" v="734" actId="20577"/>
          <ac:spMkLst>
            <pc:docMk/>
            <pc:sldMk cId="2641693745" sldId="456"/>
            <ac:spMk id="5" creationId="{CA0BC5AF-E7AF-6E46-25E9-156DE3AB5297}"/>
          </ac:spMkLst>
        </pc:spChg>
        <pc:graphicFrameChg chg="modGraphic">
          <ac:chgData name="Glen Jones" userId="e846aaca-4b24-4b13-b0d0-f2308e16b284" providerId="ADAL" clId="{ED47ACC3-9597-4D89-A1DC-43CF280EF274}" dt="2026-03-10T10:46:25.625" v="724" actId="20577"/>
          <ac:graphicFrameMkLst>
            <pc:docMk/>
            <pc:sldMk cId="2641693745" sldId="456"/>
            <ac:graphicFrameMk id="7" creationId="{01640BB6-0E4E-9F6C-F817-1841C99B72F1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7:05.576" v="764" actId="27636"/>
        <pc:sldMkLst>
          <pc:docMk/>
          <pc:sldMk cId="1709573148" sldId="457"/>
        </pc:sldMkLst>
        <pc:spChg chg="mod">
          <ac:chgData name="Glen Jones" userId="e846aaca-4b24-4b13-b0d0-f2308e16b284" providerId="ADAL" clId="{ED47ACC3-9597-4D89-A1DC-43CF280EF274}" dt="2026-03-10T10:46:59.575" v="744" actId="20577"/>
          <ac:spMkLst>
            <pc:docMk/>
            <pc:sldMk cId="1709573148" sldId="457"/>
            <ac:spMk id="4" creationId="{3F056F85-FD45-B06B-BA8B-5AD99C3C011C}"/>
          </ac:spMkLst>
        </pc:spChg>
        <pc:spChg chg="mod">
          <ac:chgData name="Glen Jones" userId="e846aaca-4b24-4b13-b0d0-f2308e16b284" providerId="ADAL" clId="{ED47ACC3-9597-4D89-A1DC-43CF280EF274}" dt="2026-03-10T10:47:05.576" v="764" actId="27636"/>
          <ac:spMkLst>
            <pc:docMk/>
            <pc:sldMk cId="1709573148" sldId="457"/>
            <ac:spMk id="5" creationId="{19985DDD-4E6F-CBB6-B947-52C3BD4E9E91}"/>
          </ac:spMkLst>
        </pc:spChg>
        <pc:graphicFrameChg chg="modGraphic">
          <ac:chgData name="Glen Jones" userId="e846aaca-4b24-4b13-b0d0-f2308e16b284" providerId="ADAL" clId="{ED47ACC3-9597-4D89-A1DC-43CF280EF274}" dt="2026-03-10T10:46:47.850" v="738" actId="20577"/>
          <ac:graphicFrameMkLst>
            <pc:docMk/>
            <pc:sldMk cId="1709573148" sldId="457"/>
            <ac:graphicFrameMk id="7" creationId="{34DE4EDE-7098-F16A-5738-872667977B3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7:43.283" v="794" actId="20577"/>
        <pc:sldMkLst>
          <pc:docMk/>
          <pc:sldMk cId="3210618558" sldId="458"/>
        </pc:sldMkLst>
        <pc:spChg chg="mod">
          <ac:chgData name="Glen Jones" userId="e846aaca-4b24-4b13-b0d0-f2308e16b284" providerId="ADAL" clId="{ED47ACC3-9597-4D89-A1DC-43CF280EF274}" dt="2026-03-10T10:47:40.117" v="786" actId="27636"/>
          <ac:spMkLst>
            <pc:docMk/>
            <pc:sldMk cId="3210618558" sldId="458"/>
            <ac:spMk id="4" creationId="{E1F42ED0-C912-BC87-69A2-A445305B336B}"/>
          </ac:spMkLst>
        </pc:spChg>
        <pc:spChg chg="mod">
          <ac:chgData name="Glen Jones" userId="e846aaca-4b24-4b13-b0d0-f2308e16b284" providerId="ADAL" clId="{ED47ACC3-9597-4D89-A1DC-43CF280EF274}" dt="2026-03-10T10:47:43.283" v="794" actId="20577"/>
          <ac:spMkLst>
            <pc:docMk/>
            <pc:sldMk cId="3210618558" sldId="458"/>
            <ac:spMk id="5" creationId="{FDFE8C1F-3A32-831D-243B-128C1877B1E5}"/>
          </ac:spMkLst>
        </pc:spChg>
        <pc:graphicFrameChg chg="modGraphic">
          <ac:chgData name="Glen Jones" userId="e846aaca-4b24-4b13-b0d0-f2308e16b284" providerId="ADAL" clId="{ED47ACC3-9597-4D89-A1DC-43CF280EF274}" dt="2026-03-10T10:47:19.152" v="773" actId="20577"/>
          <ac:graphicFrameMkLst>
            <pc:docMk/>
            <pc:sldMk cId="3210618558" sldId="458"/>
            <ac:graphicFrameMk id="7" creationId="{4B48A600-0619-6F16-407F-9038510FDDE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8:16.363" v="819" actId="20577"/>
        <pc:sldMkLst>
          <pc:docMk/>
          <pc:sldMk cId="886018670" sldId="459"/>
        </pc:sldMkLst>
        <pc:spChg chg="mod">
          <ac:chgData name="Glen Jones" userId="e846aaca-4b24-4b13-b0d0-f2308e16b284" providerId="ADAL" clId="{ED47ACC3-9597-4D89-A1DC-43CF280EF274}" dt="2026-03-10T10:48:11.357" v="807" actId="27636"/>
          <ac:spMkLst>
            <pc:docMk/>
            <pc:sldMk cId="886018670" sldId="459"/>
            <ac:spMk id="4" creationId="{B8D64AA1-67F7-4A68-7676-9CFF5EE6CDDE}"/>
          </ac:spMkLst>
        </pc:spChg>
        <pc:spChg chg="mod">
          <ac:chgData name="Glen Jones" userId="e846aaca-4b24-4b13-b0d0-f2308e16b284" providerId="ADAL" clId="{ED47ACC3-9597-4D89-A1DC-43CF280EF274}" dt="2026-03-10T10:48:16.363" v="819" actId="20577"/>
          <ac:spMkLst>
            <pc:docMk/>
            <pc:sldMk cId="886018670" sldId="459"/>
            <ac:spMk id="5" creationId="{A6F49D82-E13B-A44C-61DC-4EF99A93AA13}"/>
          </ac:spMkLst>
        </pc:spChg>
        <pc:graphicFrameChg chg="modGraphic">
          <ac:chgData name="Glen Jones" userId="e846aaca-4b24-4b13-b0d0-f2308e16b284" providerId="ADAL" clId="{ED47ACC3-9597-4D89-A1DC-43CF280EF274}" dt="2026-03-10T10:48:00.559" v="802" actId="20577"/>
          <ac:graphicFrameMkLst>
            <pc:docMk/>
            <pc:sldMk cId="886018670" sldId="459"/>
            <ac:graphicFrameMk id="7" creationId="{F6BC583F-A5C5-8FCE-DDE1-5CBCC6635D04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3-10T10:48:49.474" v="838" actId="27636"/>
        <pc:sldMkLst>
          <pc:docMk/>
          <pc:sldMk cId="2973189231" sldId="460"/>
        </pc:sldMkLst>
        <pc:spChg chg="mod">
          <ac:chgData name="Glen Jones" userId="e846aaca-4b24-4b13-b0d0-f2308e16b284" providerId="ADAL" clId="{ED47ACC3-9597-4D89-A1DC-43CF280EF274}" dt="2026-03-10T10:48:41.190" v="829"/>
          <ac:spMkLst>
            <pc:docMk/>
            <pc:sldMk cId="2973189231" sldId="460"/>
            <ac:spMk id="4" creationId="{CA93AC2A-DBAF-B676-65E4-9A691268104F}"/>
          </ac:spMkLst>
        </pc:spChg>
        <pc:spChg chg="mod">
          <ac:chgData name="Glen Jones" userId="e846aaca-4b24-4b13-b0d0-f2308e16b284" providerId="ADAL" clId="{ED47ACC3-9597-4D89-A1DC-43CF280EF274}" dt="2026-03-10T10:48:49.474" v="838" actId="27636"/>
          <ac:spMkLst>
            <pc:docMk/>
            <pc:sldMk cId="2973189231" sldId="460"/>
            <ac:spMk id="5" creationId="{DFDF2837-08D5-D2FF-D1F6-82E2A1F36FC6}"/>
          </ac:spMkLst>
        </pc:spChg>
        <pc:graphicFrameChg chg="modGraphic">
          <ac:chgData name="Glen Jones" userId="e846aaca-4b24-4b13-b0d0-f2308e16b284" providerId="ADAL" clId="{ED47ACC3-9597-4D89-A1DC-43CF280EF274}" dt="2026-03-10T10:48:25.793" v="824" actId="20577"/>
          <ac:graphicFrameMkLst>
            <pc:docMk/>
            <pc:sldMk cId="2973189231" sldId="460"/>
            <ac:graphicFrameMk id="7" creationId="{DE2A1D67-A673-0897-5AC5-A8143FA90C35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10/03/2026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175B61-587F-2A66-E9D8-C60F12AE6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675" y="554636"/>
            <a:ext cx="11272604" cy="58761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was injured due to his own negligence.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ligence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43" y="218577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8DA7BA-6AD0-F0BF-3D3A-2239DD01A609}"/>
              </a:ext>
            </a:extLst>
          </p:cNvPr>
          <p:cNvSpPr txBox="1"/>
          <p:nvPr/>
        </p:nvSpPr>
        <p:spPr>
          <a:xfrm>
            <a:off x="4272197" y="4436072"/>
            <a:ext cx="7180288" cy="175432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Negligence is the failure to take proper care in doing something, resulting in harm or an avoidable mistake.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Carelessness, inattention, laxity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27C9B5-C4D0-CEDF-7825-EAE616640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765" y="359764"/>
            <a:ext cx="11497456" cy="623590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chose to neglect his friends.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lect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239" y="2511707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CC958B-4223-015D-A971-4A2C2ED766B8}"/>
              </a:ext>
            </a:extLst>
          </p:cNvPr>
          <p:cNvSpPr txBox="1"/>
          <p:nvPr/>
        </p:nvSpPr>
        <p:spPr>
          <a:xfrm>
            <a:off x="4257207" y="4916225"/>
            <a:ext cx="7072644" cy="147732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Neglect means to fail to give proper care, attention, or support.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Disregard, ignore, overlook</a:t>
            </a:r>
          </a:p>
        </p:txBody>
      </p:sp>
    </p:spTree>
    <p:extLst>
      <p:ext uri="{BB962C8B-B14F-4D97-AF65-F5344CB8AC3E}">
        <p14:creationId xmlns:p14="http://schemas.microsoft.com/office/powerpoint/2010/main" val="199707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31072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non-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profit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descript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70986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2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906660"/>
            <a:ext cx="7639291" cy="50783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“non” means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not in Latin.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Non sequitur is a famous phrase and means "it does not follow“.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used to describe a statement that does not logically follow from the previous statement.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4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2E36A-B72B-F8FB-4A72-C1FD52E5A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9E1F1C51-F6AE-8BAE-089A-0F6923F46A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85DB3A-BDE9-2E85-E8F6-D24C26F4E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0575"/>
            <a:ext cx="11338560" cy="54483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899966-6CEA-6258-B356-85FDB9A726EF}"/>
              </a:ext>
            </a:extLst>
          </p:cNvPr>
          <p:cNvSpPr txBox="1"/>
          <p:nvPr/>
        </p:nvSpPr>
        <p:spPr>
          <a:xfrm>
            <a:off x="1190625" y="1368323"/>
            <a:ext cx="10748826" cy="41549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Non sequitur examples: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Conversation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Person A: "I love reading books."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Person B: "Did you know it's supposed to rain tomorrow?"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Humorous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 read about how to stay healthy. Did you know penguins can't fly?"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Logical Example:</a:t>
            </a: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She drives a red car. Therefore, she must be a great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cook.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3B598E7-B6E7-614F-BDBF-FED95563B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02" y="1416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46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EC60018-D93B-595B-FBC8-E2E4D7045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29784"/>
            <a:ext cx="11211358" cy="626588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non-profit charity.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8287" y="1830314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non-</a:t>
            </a:r>
            <a:r>
              <a:rPr lang="en-GB" sz="8000" dirty="0">
                <a:solidFill>
                  <a:schemeClr val="bg1"/>
                </a:solidFill>
              </a:rPr>
              <a:t>profit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AA5CCD-3307-623A-593D-72EC982953A4}"/>
              </a:ext>
            </a:extLst>
          </p:cNvPr>
          <p:cNvSpPr txBox="1"/>
          <p:nvPr/>
        </p:nvSpPr>
        <p:spPr>
          <a:xfrm>
            <a:off x="4868091" y="4366713"/>
            <a:ext cx="6304407" cy="203132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 A non‑profit is an organisation that operates to serve a social, educational, or charitable purpose rather than to make a profit.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Charity, social enterprise, voluntary organisation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17439D8-EA44-87CD-F2A0-FC8D7E91F9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0" y="344774"/>
            <a:ext cx="11286309" cy="6280877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Her performance was nondescript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6178" y="232500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587930" y="2531856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descript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15989E-273F-45F5-409B-BA00A3FD24BF}"/>
              </a:ext>
            </a:extLst>
          </p:cNvPr>
          <p:cNvSpPr txBox="1"/>
          <p:nvPr/>
        </p:nvSpPr>
        <p:spPr>
          <a:xfrm>
            <a:off x="4586992" y="4494036"/>
            <a:ext cx="6810360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Nondescript describes something (or someone) that lacks distinctive or interesting features.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Unremarkable, indistinct, ordinary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C9640E4-2E37-3DF5-38F4-7AD2081A8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329785"/>
            <a:ext cx="10918756" cy="6340838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loves to read nonfiction books.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756" y="1661879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803534" y="2896264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fiction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596B6F-FDC6-EE53-8CEF-87B01B12B07B}"/>
              </a:ext>
            </a:extLst>
          </p:cNvPr>
          <p:cNvSpPr txBox="1"/>
          <p:nvPr/>
        </p:nvSpPr>
        <p:spPr>
          <a:xfrm>
            <a:off x="4485929" y="4576925"/>
            <a:ext cx="6601160" cy="175432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Nonfiction refers to writing based on facts, real events, and real people, rather than invented stories.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Factual, documentary, true account, real-life narrative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65AD6B6-F6F7-2DF5-FC12-1FB2C5C07F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49705"/>
            <a:ext cx="10903132" cy="59810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knew that this was nonsense.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838702" y="2532692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non</a:t>
            </a:r>
            <a:r>
              <a:rPr lang="en-GB" sz="8000" dirty="0">
                <a:solidFill>
                  <a:schemeClr val="bg1"/>
                </a:solidFill>
              </a:rPr>
              <a:t>sense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20D092-94CB-11A5-25A9-AB8DF2A1CC5A}"/>
              </a:ext>
            </a:extLst>
          </p:cNvPr>
          <p:cNvSpPr txBox="1"/>
          <p:nvPr/>
        </p:nvSpPr>
        <p:spPr>
          <a:xfrm>
            <a:off x="1139117" y="4528400"/>
            <a:ext cx="7399962" cy="175432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Nonsense refers to speech, writing, or ideas that have no clear meaning, are illogical, or are foolish.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Rubbish, gibberish</a:t>
            </a:r>
            <a:r>
              <a:rPr lang="en-GB">
                <a:solidFill>
                  <a:schemeClr val="bg1"/>
                </a:solidFill>
              </a:rPr>
              <a:t>, foolishness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68489"/>
              </p:ext>
            </p:extLst>
          </p:nvPr>
        </p:nvGraphicFramePr>
        <p:xfrm>
          <a:off x="2708007" y="1194991"/>
          <a:ext cx="7142081" cy="2346326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629228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661520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5133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neg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deny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ative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otiations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ate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ligence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lect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ege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80987" y="399615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negative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80985" y="5182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negate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80985" y="4589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negotiations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306948" y="40110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negligence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306948" y="456873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neglect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BE2605A-C083-BFC7-BA73-26F1251E597F}"/>
              </a:ext>
            </a:extLst>
          </p:cNvPr>
          <p:cNvSpPr txBox="1">
            <a:spLocks/>
          </p:cNvSpPr>
          <p:nvPr/>
        </p:nvSpPr>
        <p:spPr>
          <a:xfrm>
            <a:off x="6299015" y="516209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renege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hand pouring a cup of tea&#10;&#10;AI-generated content may be incorrect.">
            <a:extLst>
              <a:ext uri="{FF2B5EF4-FFF2-40B4-BE49-F238E27FC236}">
                <a16:creationId xmlns:a16="http://schemas.microsoft.com/office/drawing/2014/main" id="{5F53C7B1-55B9-697C-131A-A836ADAEDB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2736" y="1475825"/>
            <a:ext cx="3966525" cy="531055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F89DE98-78B4-BD70-EF2A-36680AEA4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799" y="365125"/>
            <a:ext cx="11591925" cy="1325563"/>
          </a:xfrm>
        </p:spPr>
        <p:txBody>
          <a:bodyPr>
            <a:no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been scrambling!</a:t>
            </a:r>
          </a:p>
        </p:txBody>
      </p:sp>
    </p:spTree>
    <p:extLst>
      <p:ext uri="{BB962C8B-B14F-4D97-AF65-F5344CB8AC3E}">
        <p14:creationId xmlns:p14="http://schemas.microsoft.com/office/powerpoint/2010/main" val="1314400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966603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60218" y="1714325"/>
            <a:ext cx="114715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inhabitants were caught in negotations gone awry, and their noneprofit initiatives were on the verge of collapse due to the neglegence of a misguided leader.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60218" y="5045487"/>
            <a:ext cx="114715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inhabitants were caught in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negotiations</a:t>
            </a:r>
            <a:r>
              <a:rPr lang="en-GB" sz="3400" dirty="0">
                <a:solidFill>
                  <a:schemeClr val="bg1"/>
                </a:solidFill>
              </a:rPr>
              <a:t> gone awry, and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nonprofit</a:t>
            </a:r>
            <a:r>
              <a:rPr lang="en-GB" sz="3400" dirty="0">
                <a:solidFill>
                  <a:schemeClr val="bg1"/>
                </a:solidFill>
              </a:rPr>
              <a:t> initiatives were on the verge of collapse due to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negligence</a:t>
            </a:r>
            <a:r>
              <a:rPr lang="en-GB" sz="3400" dirty="0">
                <a:solidFill>
                  <a:schemeClr val="bg1"/>
                </a:solidFill>
              </a:rPr>
              <a:t> of a misguided leader.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60218" y="3389231"/>
            <a:ext cx="1147156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inhabitants were caught in negotiations gone awry, and their nonprofit initiatives were on the verge of collapse due to the negligence of a misguided leader.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5015105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geneat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nontripof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genere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nonnsees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negative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negotiations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negate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renege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non-profit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nondescript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nonfiction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nonsense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3D3B1-E875-0306-3BBA-B518EDE8544F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geneat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2D3D26-063E-A01E-87D6-6679063C2C16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nontripof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271222-8171-3A84-5CA4-364986548CC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genere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2832E0-0C72-7DB0-3427-753A4CBD8774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nonnsees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07F1DB-522F-2F10-2FD9-19364E379F98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negative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negotiations</a:t>
            </a:r>
          </a:p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negate</a:t>
            </a:r>
          </a:p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renege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non-profit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nondescript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nonfiction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nonsense</a:t>
            </a:r>
            <a:r>
              <a:rPr lang="en-GB" sz="24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74A3F-965D-766D-1461-4C364C56F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C0BF300-A3B1-0F96-92D6-4C4360924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BFCDB9-D1EB-B72F-4ECD-9F6BD2851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451831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10E92AD0-9CAC-0BB5-3954-C637E488D1A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 formal discussion between people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who are trying to reach an agreement.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EAD644-EF8C-0ABD-1DC1-8ADDDCCA9E8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negotiations</a:t>
            </a:r>
          </a:p>
        </p:txBody>
      </p:sp>
    </p:spTree>
    <p:extLst>
      <p:ext uri="{BB962C8B-B14F-4D97-AF65-F5344CB8AC3E}">
        <p14:creationId xmlns:p14="http://schemas.microsoft.com/office/powerpoint/2010/main" val="339162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A8E68-B456-6262-EC33-163F982520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C2C0ACD-27AD-3038-FF5D-D2AEEC7BF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C52D558-BFBE-417D-1F18-BE698130A4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893337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8D9608B-5AF3-2711-9A52-17967F602A6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To cause (something) to not be effective.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7211AF-7419-3B37-9CE8-5F222E6227F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negate</a:t>
            </a:r>
          </a:p>
        </p:txBody>
      </p:sp>
    </p:spTree>
    <p:extLst>
      <p:ext uri="{BB962C8B-B14F-4D97-AF65-F5344CB8AC3E}">
        <p14:creationId xmlns:p14="http://schemas.microsoft.com/office/powerpoint/2010/main" val="90197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615FB-721A-82CA-2024-0CD52DA07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CFF57DB-8479-306B-4C19-85AA7EC7E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1640BB6-0E4E-9F6C-F817-1841C99B72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020533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03707476-FFC8-A511-3410-ED2FE0134839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Harmful or bad.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0BC5AF-E7AF-6E46-25E9-156DE3AB529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negative</a:t>
            </a:r>
          </a:p>
        </p:txBody>
      </p:sp>
    </p:spTree>
    <p:extLst>
      <p:ext uri="{BB962C8B-B14F-4D97-AF65-F5344CB8AC3E}">
        <p14:creationId xmlns:p14="http://schemas.microsoft.com/office/powerpoint/2010/main" val="2641693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44AE4-9C65-ABBD-E4E6-E8D0E2BD7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9D84D4B-5B87-6241-E582-62446F7EB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4DE4EDE-7098-F16A-5738-872667977B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062656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3F056F85-FD45-B06B-BA8B-5AD99C3C011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Failure to take the care that a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responsible person usually takes.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985DDD-4E6F-CBB6-B947-52C3BD4E9E91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negligence</a:t>
            </a:r>
          </a:p>
        </p:txBody>
      </p:sp>
    </p:spTree>
    <p:extLst>
      <p:ext uri="{BB962C8B-B14F-4D97-AF65-F5344CB8AC3E}">
        <p14:creationId xmlns:p14="http://schemas.microsoft.com/office/powerpoint/2010/main" val="170957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496257-01B9-8F04-2E67-28B141284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035C4742-134D-07D1-F796-24059B958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B48A600-0619-6F16-407F-9038510FD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464812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1F42ED0-C912-BC87-69A2-A445305B336B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An idea or behaviour that is silly.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FE8C1F-3A32-831D-243B-128C1877B1E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nonsense</a:t>
            </a:r>
          </a:p>
        </p:txBody>
      </p:sp>
    </p:spTree>
    <p:extLst>
      <p:ext uri="{BB962C8B-B14F-4D97-AF65-F5344CB8AC3E}">
        <p14:creationId xmlns:p14="http://schemas.microsoft.com/office/powerpoint/2010/main" val="3210618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3E0BB-A4EE-9BC8-FEBC-975EEB583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85B28895-9035-310D-87DC-4FC7F2BEF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BC583F-A5C5-8FCE-DDE1-5CBCC6635D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494548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8D64AA1-67F7-4A68-7676-9CFF5EE6CDD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Writing that is about facts or real events.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F49D82-E13B-A44C-61DC-4EF99A93AA13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nonfiction</a:t>
            </a:r>
          </a:p>
        </p:txBody>
      </p:sp>
    </p:spTree>
    <p:extLst>
      <p:ext uri="{BB962C8B-B14F-4D97-AF65-F5344CB8AC3E}">
        <p14:creationId xmlns:p14="http://schemas.microsoft.com/office/powerpoint/2010/main" val="88601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666288-9952-2E1F-1395-80E8F0276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2A72735-8EF5-C2E4-D0F7-74BAC09BDD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E2A1D67-A673-0897-5AC5-A8143FA90C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864421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A93AC2A-DBAF-B676-65E4-9A691268104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Not easily described.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DF2837-08D5-D2FF-D1F6-82E2A1F36FC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nondescript</a:t>
            </a:r>
          </a:p>
        </p:txBody>
      </p:sp>
    </p:spTree>
    <p:extLst>
      <p:ext uri="{BB962C8B-B14F-4D97-AF65-F5344CB8AC3E}">
        <p14:creationId xmlns:p14="http://schemas.microsoft.com/office/powerpoint/2010/main" val="297318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3F39262-BE25-B236-D271-FB74854AA3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6180C096-92FF-76E9-976E-A074B55465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E9FB767-7477-74CF-C155-3DE228C7D3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956B031F-F9D2-65DB-B0B5-4B7A6CBD40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3387" y="1994204"/>
            <a:ext cx="9144000" cy="198131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word families  </a:t>
            </a:r>
            <a:br>
              <a:rPr lang="en-GB" dirty="0"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non and neg.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44444E-6 L 0.1306 0.515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25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33333E-6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5" y="-25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D9514-814C-4445-D687-9237BFAAC5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C6B51D1-7B51-255A-F679-039F623AC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22E105-28EE-86BD-FD05-C5253DCBA29F}"/>
              </a:ext>
            </a:extLst>
          </p:cNvPr>
          <p:cNvGraphicFramePr>
            <a:graphicFrameLocks noGrp="1"/>
          </p:cNvGraphicFramePr>
          <p:nvPr/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179FF4A-E329-25F0-CF5E-92C43168EBE2}"/>
              </a:ext>
            </a:extLst>
          </p:cNvPr>
          <p:cNvSpPr txBox="1">
            <a:spLocks/>
          </p:cNvSpPr>
          <p:nvPr/>
        </p:nvSpPr>
        <p:spPr>
          <a:xfrm>
            <a:off x="571489" y="265483"/>
            <a:ext cx="11115685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878265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7257E-2DDB-2108-8308-D619E64A9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F53E0388-64E6-826C-C9FD-F02662B2C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D1F98D2-1DD1-2148-FCE5-671F97E7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686301"/>
              </p:ext>
            </p:extLst>
          </p:nvPr>
        </p:nvGraphicFramePr>
        <p:xfrm>
          <a:off x="571499" y="2273748"/>
          <a:ext cx="11115684" cy="4318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148310090"/>
                    </a:ext>
                  </a:extLst>
                </a:gridCol>
              </a:tblGrid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616967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53689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5EACD48-F5DF-D821-B33E-D9B9ED144177}"/>
              </a:ext>
            </a:extLst>
          </p:cNvPr>
          <p:cNvSpPr txBox="1">
            <a:spLocks/>
          </p:cNvSpPr>
          <p:nvPr/>
        </p:nvSpPr>
        <p:spPr>
          <a:xfrm>
            <a:off x="571489" y="265483"/>
            <a:ext cx="11115685" cy="1744496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What is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83465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SY6T3AW1Fe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2833" y="1745491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negative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negotiations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negate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renege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negligence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neglect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654" y="1745491"/>
            <a:ext cx="3267562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non-profit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nondescript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nonfiction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nonsense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3CE9051-3CA5-26C7-C877-CE6764C500F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270984" y="368921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361404" y="2460567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ative	re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lect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249213" y="3686975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1" y="532415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Neg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no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753319"/>
            <a:ext cx="7639291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“negare” means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to say no or to deny in Latin 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231529D-F75F-C8FB-0427-141B677DD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205" y="598973"/>
            <a:ext cx="10859589" cy="56600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test result was negative.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33405" y="2238503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ative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00" y="1912733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A66270-B950-AE5D-A155-541B2B759190}"/>
              </a:ext>
            </a:extLst>
          </p:cNvPr>
          <p:cNvSpPr txBox="1"/>
          <p:nvPr/>
        </p:nvSpPr>
        <p:spPr>
          <a:xfrm>
            <a:off x="5442259" y="4085879"/>
            <a:ext cx="5730239" cy="203132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DEFINITIONS: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Something harmful, unwanted, or not good.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2) Any number less than zero.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3) A statement that denies something. </a:t>
            </a:r>
          </a:p>
          <a:p>
            <a:pPr algn="r"/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1) Adverse, harmful, 2) minus, 2)contrary 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E32332-BD13-10B4-192A-09D75A375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496" y="530642"/>
            <a:ext cx="11259683" cy="5796716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negotiations were lengthy.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1960" y="956537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644504" y="2183754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otiations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0B5952-405E-DC07-B9F3-D9E84B6F20ED}"/>
              </a:ext>
            </a:extLst>
          </p:cNvPr>
          <p:cNvSpPr txBox="1"/>
          <p:nvPr/>
        </p:nvSpPr>
        <p:spPr>
          <a:xfrm>
            <a:off x="3147935" y="4350017"/>
            <a:ext cx="8386569" cy="1754326"/>
          </a:xfrm>
          <a:prstGeom prst="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Negotiations are formal or informal discussions between two or more parties aimed at reaching an agreement, resolving a dispute, or deciding on terms.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Talks, discussions, bargaining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6463C2D-376D-C9D7-C432-BE368D9FD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870" y="485506"/>
            <a:ext cx="11271319" cy="61043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drugs negate the effects of the virus.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15" y="147420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3225129" y="2299494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ate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44E19B-C32E-5B46-F5F0-F303D32B8275}"/>
              </a:ext>
            </a:extLst>
          </p:cNvPr>
          <p:cNvSpPr txBox="1"/>
          <p:nvPr/>
        </p:nvSpPr>
        <p:spPr>
          <a:xfrm>
            <a:off x="4601317" y="4559758"/>
            <a:ext cx="6755528" cy="1754326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Negate means to make something ineffective, invalid, or non-existent, or to deny the truth or existence of something.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algn="r"/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pPr algn="r"/>
            <a:r>
              <a:rPr lang="en-GB" dirty="0">
                <a:solidFill>
                  <a:schemeClr val="bg1"/>
                </a:solidFill>
              </a:rPr>
              <a:t>Nullify, invalidate, deny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F9FCA19-4061-BD60-AD26-6981EFFF5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34" y="549380"/>
            <a:ext cx="10903132" cy="57592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will not renege on his promise to find all the gems.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708366" y="2544117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re</a:t>
            </a:r>
            <a:r>
              <a:rPr lang="en-GB" sz="8000" u="sng" dirty="0">
                <a:solidFill>
                  <a:srgbClr val="7030A0"/>
                </a:solidFill>
              </a:rPr>
              <a:t>neg</a:t>
            </a:r>
            <a:r>
              <a:rPr lang="en-GB" sz="8000" dirty="0">
                <a:solidFill>
                  <a:schemeClr val="bg1"/>
                </a:solidFill>
              </a:rPr>
              <a:t>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BB4146-DC6F-834B-975E-F906C7104F17}"/>
              </a:ext>
            </a:extLst>
          </p:cNvPr>
          <p:cNvSpPr txBox="1"/>
          <p:nvPr/>
        </p:nvSpPr>
        <p:spPr>
          <a:xfrm>
            <a:off x="1139117" y="4528400"/>
            <a:ext cx="7399962" cy="147732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DEFINITION: </a:t>
            </a:r>
          </a:p>
          <a:p>
            <a:r>
              <a:rPr lang="en-GB" dirty="0">
                <a:solidFill>
                  <a:schemeClr val="bg1"/>
                </a:solidFill>
              </a:rPr>
              <a:t>Renege means to go back on a promise, agreement, or commitment.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SYNONYMS:</a:t>
            </a:r>
          </a:p>
          <a:p>
            <a:r>
              <a:rPr lang="en-GB" dirty="0">
                <a:solidFill>
                  <a:schemeClr val="bg1"/>
                </a:solidFill>
              </a:rPr>
              <a:t>Back out, break a promise, revoke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1722</Words>
  <Application>Microsoft Office PowerPoint</Application>
  <PresentationFormat>Widescreen</PresentationFormat>
  <Paragraphs>750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Aptos</vt:lpstr>
      <vt:lpstr>Arial</vt:lpstr>
      <vt:lpstr>Andika</vt:lpstr>
      <vt:lpstr>Office Theme</vt:lpstr>
      <vt:lpstr> How to Use this PowerPoint</vt:lpstr>
      <vt:lpstr>Scrambler has been scrambling!</vt:lpstr>
      <vt:lpstr>The word families   non and neg.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16</cp:revision>
  <dcterms:created xsi:type="dcterms:W3CDTF">2022-05-31T09:42:07Z</dcterms:created>
  <dcterms:modified xsi:type="dcterms:W3CDTF">2026-03-10T10:48:58Z</dcterms:modified>
</cp:coreProperties>
</file>