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7" r:id="rId3"/>
    <p:sldId id="274" r:id="rId4"/>
    <p:sldId id="294" r:id="rId5"/>
    <p:sldId id="377" r:id="rId6"/>
    <p:sldId id="380" r:id="rId7"/>
    <p:sldId id="281" r:id="rId8"/>
    <p:sldId id="282" r:id="rId9"/>
    <p:sldId id="283" r:id="rId10"/>
    <p:sldId id="298" r:id="rId11"/>
    <p:sldId id="302" r:id="rId12"/>
    <p:sldId id="378" r:id="rId13"/>
    <p:sldId id="299" r:id="rId14"/>
    <p:sldId id="286" r:id="rId15"/>
    <p:sldId id="303" r:id="rId16"/>
    <p:sldId id="304" r:id="rId17"/>
    <p:sldId id="305" r:id="rId18"/>
    <p:sldId id="306" r:id="rId19"/>
    <p:sldId id="394" r:id="rId20"/>
    <p:sldId id="369" r:id="rId21"/>
    <p:sldId id="379" r:id="rId22"/>
    <p:sldId id="506" r:id="rId23"/>
    <p:sldId id="509" r:id="rId24"/>
    <p:sldId id="510" r:id="rId25"/>
    <p:sldId id="511" r:id="rId26"/>
    <p:sldId id="512" r:id="rId27"/>
    <p:sldId id="514" r:id="rId28"/>
    <p:sldId id="513" r:id="rId29"/>
    <p:sldId id="515" r:id="rId30"/>
    <p:sldId id="507" r:id="rId31"/>
    <p:sldId id="508" r:id="rId32"/>
    <p:sldId id="368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8D6B15-5833-420C-BC76-CE9658AA6A1B}" v="83" dt="2026-03-10T12:59:02.5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3-10T12:59:02.511" v="508" actId="20577"/>
      <pc:docMkLst>
        <pc:docMk/>
      </pc:docMkLst>
      <pc:sldChg chg="modSp add mod">
        <pc:chgData name="Glen Jones" userId="e846aaca-4b24-4b13-b0d0-f2308e16b284" providerId="ADAL" clId="{ED47ACC3-9597-4D89-A1DC-43CF280EF274}" dt="2026-03-10T12:55:26.111" v="215" actId="20577"/>
        <pc:sldMkLst>
          <pc:docMk/>
          <pc:sldMk cId="1209222205" sldId="506"/>
        </pc:sldMkLst>
        <pc:spChg chg="mod">
          <ac:chgData name="Glen Jones" userId="e846aaca-4b24-4b13-b0d0-f2308e16b284" providerId="ADAL" clId="{ED47ACC3-9597-4D89-A1DC-43CF280EF274}" dt="2026-03-10T12:54:42.872" v="176" actId="20577"/>
          <ac:spMkLst>
            <pc:docMk/>
            <pc:sldMk cId="1209222205" sldId="506"/>
            <ac:spMk id="4" creationId="{64626B32-8DC4-6180-21C1-0062BB3A911B}"/>
          </ac:spMkLst>
        </pc:spChg>
        <pc:spChg chg="mod">
          <ac:chgData name="Glen Jones" userId="e846aaca-4b24-4b13-b0d0-f2308e16b284" providerId="ADAL" clId="{ED47ACC3-9597-4D89-A1DC-43CF280EF274}" dt="2026-03-10T12:54:46.257" v="188" actId="27636"/>
          <ac:spMkLst>
            <pc:docMk/>
            <pc:sldMk cId="1209222205" sldId="506"/>
            <ac:spMk id="5" creationId="{552348D4-C41A-720C-EDC7-2BCBAE478E05}"/>
          </ac:spMkLst>
        </pc:spChg>
        <pc:graphicFrameChg chg="modGraphic">
          <ac:chgData name="Glen Jones" userId="e846aaca-4b24-4b13-b0d0-f2308e16b284" providerId="ADAL" clId="{ED47ACC3-9597-4D89-A1DC-43CF280EF274}" dt="2026-03-10T12:55:26.111" v="215" actId="20577"/>
          <ac:graphicFrameMkLst>
            <pc:docMk/>
            <pc:sldMk cId="1209222205" sldId="506"/>
            <ac:graphicFrameMk id="7" creationId="{6447CF54-52FF-9ADC-93E2-732D2A1551A2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2:53:23.638" v="131" actId="14100"/>
        <pc:sldMkLst>
          <pc:docMk/>
          <pc:sldMk cId="4194970789" sldId="507"/>
        </pc:sldMkLst>
        <pc:spChg chg="mod">
          <ac:chgData name="Glen Jones" userId="e846aaca-4b24-4b13-b0d0-f2308e16b284" providerId="ADAL" clId="{ED47ACC3-9597-4D89-A1DC-43CF280EF274}" dt="2026-03-10T12:53:23.638" v="131" actId="14100"/>
          <ac:spMkLst>
            <pc:docMk/>
            <pc:sldMk cId="4194970789" sldId="507"/>
            <ac:spMk id="4" creationId="{4AF99533-D5DF-7A63-9871-5ECBA7772412}"/>
          </ac:spMkLst>
        </pc:spChg>
        <pc:spChg chg="del">
          <ac:chgData name="Glen Jones" userId="e846aaca-4b24-4b13-b0d0-f2308e16b284" providerId="ADAL" clId="{ED47ACC3-9597-4D89-A1DC-43CF280EF274}" dt="2026-03-10T12:53:14.835" v="98" actId="478"/>
          <ac:spMkLst>
            <pc:docMk/>
            <pc:sldMk cId="4194970789" sldId="507"/>
            <ac:spMk id="5" creationId="{2927FB3F-EA99-6003-6E07-A4FA57876EDD}"/>
          </ac:spMkLst>
        </pc:spChg>
      </pc:sldChg>
      <pc:sldChg chg="modSp add mod">
        <pc:chgData name="Glen Jones" userId="e846aaca-4b24-4b13-b0d0-f2308e16b284" providerId="ADAL" clId="{ED47ACC3-9597-4D89-A1DC-43CF280EF274}" dt="2026-03-10T12:53:33.907" v="133" actId="207"/>
        <pc:sldMkLst>
          <pc:docMk/>
          <pc:sldMk cId="2363090353" sldId="508"/>
        </pc:sldMkLst>
        <pc:graphicFrameChg chg="modGraphic">
          <ac:chgData name="Glen Jones" userId="e846aaca-4b24-4b13-b0d0-f2308e16b284" providerId="ADAL" clId="{ED47ACC3-9597-4D89-A1DC-43CF280EF274}" dt="2026-03-10T12:53:33.907" v="133" actId="207"/>
          <ac:graphicFrameMkLst>
            <pc:docMk/>
            <pc:sldMk cId="2363090353" sldId="508"/>
            <ac:graphicFrameMk id="7" creationId="{FCC90A38-F815-0BA1-34E6-BA76AFEE6CB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55:20.936" v="213" actId="20577"/>
        <pc:sldMkLst>
          <pc:docMk/>
          <pc:sldMk cId="2721882336" sldId="509"/>
        </pc:sldMkLst>
        <pc:spChg chg="mod">
          <ac:chgData name="Glen Jones" userId="e846aaca-4b24-4b13-b0d0-f2308e16b284" providerId="ADAL" clId="{ED47ACC3-9597-4D89-A1DC-43CF280EF274}" dt="2026-03-10T12:55:07.167" v="199" actId="27636"/>
          <ac:spMkLst>
            <pc:docMk/>
            <pc:sldMk cId="2721882336" sldId="509"/>
            <ac:spMk id="4" creationId="{663521FE-2567-E791-489B-7D081D3919C6}"/>
          </ac:spMkLst>
        </pc:spChg>
        <pc:spChg chg="mod">
          <ac:chgData name="Glen Jones" userId="e846aaca-4b24-4b13-b0d0-f2308e16b284" providerId="ADAL" clId="{ED47ACC3-9597-4D89-A1DC-43CF280EF274}" dt="2026-03-10T12:55:14.567" v="211" actId="27636"/>
          <ac:spMkLst>
            <pc:docMk/>
            <pc:sldMk cId="2721882336" sldId="509"/>
            <ac:spMk id="5" creationId="{D77D86F3-831A-2664-0030-7C6EA20ECAF6}"/>
          </ac:spMkLst>
        </pc:spChg>
        <pc:graphicFrameChg chg="modGraphic">
          <ac:chgData name="Glen Jones" userId="e846aaca-4b24-4b13-b0d0-f2308e16b284" providerId="ADAL" clId="{ED47ACC3-9597-4D89-A1DC-43CF280EF274}" dt="2026-03-10T12:55:20.936" v="213" actId="20577"/>
          <ac:graphicFrameMkLst>
            <pc:docMk/>
            <pc:sldMk cId="2721882336" sldId="509"/>
            <ac:graphicFrameMk id="7" creationId="{23B5A117-961B-88F2-2344-D17FB56E198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56:08.741" v="245" actId="20577"/>
        <pc:sldMkLst>
          <pc:docMk/>
          <pc:sldMk cId="1878087729" sldId="510"/>
        </pc:sldMkLst>
        <pc:spChg chg="mod">
          <ac:chgData name="Glen Jones" userId="e846aaca-4b24-4b13-b0d0-f2308e16b284" providerId="ADAL" clId="{ED47ACC3-9597-4D89-A1DC-43CF280EF274}" dt="2026-03-10T12:56:08.741" v="245" actId="20577"/>
          <ac:spMkLst>
            <pc:docMk/>
            <pc:sldMk cId="1878087729" sldId="510"/>
            <ac:spMk id="4" creationId="{D499B044-60F1-6DB4-844C-43124DC525C0}"/>
          </ac:spMkLst>
        </pc:spChg>
        <pc:spChg chg="mod">
          <ac:chgData name="Glen Jones" userId="e846aaca-4b24-4b13-b0d0-f2308e16b284" providerId="ADAL" clId="{ED47ACC3-9597-4D89-A1DC-43CF280EF274}" dt="2026-03-10T12:55:35.308" v="226" actId="20577"/>
          <ac:spMkLst>
            <pc:docMk/>
            <pc:sldMk cId="1878087729" sldId="510"/>
            <ac:spMk id="5" creationId="{53A5A4FC-36F6-E37D-170D-BE6DB2689709}"/>
          </ac:spMkLst>
        </pc:spChg>
        <pc:graphicFrameChg chg="modGraphic">
          <ac:chgData name="Glen Jones" userId="e846aaca-4b24-4b13-b0d0-f2308e16b284" providerId="ADAL" clId="{ED47ACC3-9597-4D89-A1DC-43CF280EF274}" dt="2026-03-10T12:55:40.435" v="230" actId="20577"/>
          <ac:graphicFrameMkLst>
            <pc:docMk/>
            <pc:sldMk cId="1878087729" sldId="510"/>
            <ac:graphicFrameMk id="7" creationId="{7131C456-FA9D-2C2B-E2FE-CB451E3430E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56:44.095" v="290" actId="20577"/>
        <pc:sldMkLst>
          <pc:docMk/>
          <pc:sldMk cId="887725119" sldId="511"/>
        </pc:sldMkLst>
        <pc:spChg chg="mod">
          <ac:chgData name="Glen Jones" userId="e846aaca-4b24-4b13-b0d0-f2308e16b284" providerId="ADAL" clId="{ED47ACC3-9597-4D89-A1DC-43CF280EF274}" dt="2026-03-10T12:56:40.877" v="282" actId="20577"/>
          <ac:spMkLst>
            <pc:docMk/>
            <pc:sldMk cId="887725119" sldId="511"/>
            <ac:spMk id="4" creationId="{512C313F-00BE-6BD8-72C6-87121D680567}"/>
          </ac:spMkLst>
        </pc:spChg>
        <pc:spChg chg="mod">
          <ac:chgData name="Glen Jones" userId="e846aaca-4b24-4b13-b0d0-f2308e16b284" providerId="ADAL" clId="{ED47ACC3-9597-4D89-A1DC-43CF280EF274}" dt="2026-03-10T12:56:44.095" v="290" actId="20577"/>
          <ac:spMkLst>
            <pc:docMk/>
            <pc:sldMk cId="887725119" sldId="511"/>
            <ac:spMk id="5" creationId="{EF1D4B0A-7B08-C3CA-C585-01B892499786}"/>
          </ac:spMkLst>
        </pc:spChg>
        <pc:graphicFrameChg chg="modGraphic">
          <ac:chgData name="Glen Jones" userId="e846aaca-4b24-4b13-b0d0-f2308e16b284" providerId="ADAL" clId="{ED47ACC3-9597-4D89-A1DC-43CF280EF274}" dt="2026-03-10T12:56:24.263" v="251" actId="20577"/>
          <ac:graphicFrameMkLst>
            <pc:docMk/>
            <pc:sldMk cId="887725119" sldId="511"/>
            <ac:graphicFrameMk id="7" creationId="{2CD7FF8F-08CC-637B-49D1-12716A8F1E1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57:20.925" v="356" actId="20577"/>
        <pc:sldMkLst>
          <pc:docMk/>
          <pc:sldMk cId="563221301" sldId="512"/>
        </pc:sldMkLst>
        <pc:spChg chg="mod">
          <ac:chgData name="Glen Jones" userId="e846aaca-4b24-4b13-b0d0-f2308e16b284" providerId="ADAL" clId="{ED47ACC3-9597-4D89-A1DC-43CF280EF274}" dt="2026-03-10T12:57:16.749" v="347" actId="20577"/>
          <ac:spMkLst>
            <pc:docMk/>
            <pc:sldMk cId="563221301" sldId="512"/>
            <ac:spMk id="4" creationId="{4A4324CB-3D7A-BC69-70C8-171657D95287}"/>
          </ac:spMkLst>
        </pc:spChg>
        <pc:spChg chg="mod">
          <ac:chgData name="Glen Jones" userId="e846aaca-4b24-4b13-b0d0-f2308e16b284" providerId="ADAL" clId="{ED47ACC3-9597-4D89-A1DC-43CF280EF274}" dt="2026-03-10T12:57:20.925" v="356" actId="20577"/>
          <ac:spMkLst>
            <pc:docMk/>
            <pc:sldMk cId="563221301" sldId="512"/>
            <ac:spMk id="5" creationId="{7894D960-5FDB-DFF7-4D56-71D2580A7A4D}"/>
          </ac:spMkLst>
        </pc:spChg>
        <pc:graphicFrameChg chg="modGraphic">
          <ac:chgData name="Glen Jones" userId="e846aaca-4b24-4b13-b0d0-f2308e16b284" providerId="ADAL" clId="{ED47ACC3-9597-4D89-A1DC-43CF280EF274}" dt="2026-03-10T12:56:52.964" v="295" actId="20577"/>
          <ac:graphicFrameMkLst>
            <pc:docMk/>
            <pc:sldMk cId="563221301" sldId="512"/>
            <ac:graphicFrameMk id="7" creationId="{7A48559F-DC26-B9BD-4EFD-534DFBAB9437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3-10T12:58:29.027" v="479" actId="20577"/>
        <pc:sldMkLst>
          <pc:docMk/>
          <pc:sldMk cId="2650303197" sldId="513"/>
        </pc:sldMkLst>
        <pc:spChg chg="mod">
          <ac:chgData name="Glen Jones" userId="e846aaca-4b24-4b13-b0d0-f2308e16b284" providerId="ADAL" clId="{ED47ACC3-9597-4D89-A1DC-43CF280EF274}" dt="2026-03-10T12:58:29.027" v="479" actId="20577"/>
          <ac:spMkLst>
            <pc:docMk/>
            <pc:sldMk cId="2650303197" sldId="513"/>
            <ac:spMk id="4" creationId="{D8A9D8DA-BA83-D205-B6FB-DEFEA4E6B48F}"/>
          </ac:spMkLst>
        </pc:spChg>
        <pc:spChg chg="mod">
          <ac:chgData name="Glen Jones" userId="e846aaca-4b24-4b13-b0d0-f2308e16b284" providerId="ADAL" clId="{ED47ACC3-9597-4D89-A1DC-43CF280EF274}" dt="2026-03-10T12:58:22.568" v="464" actId="20577"/>
          <ac:spMkLst>
            <pc:docMk/>
            <pc:sldMk cId="2650303197" sldId="513"/>
            <ac:spMk id="5" creationId="{66E3EAB4-086E-1389-0D4F-9A5923228125}"/>
          </ac:spMkLst>
        </pc:spChg>
        <pc:graphicFrameChg chg="modGraphic">
          <ac:chgData name="Glen Jones" userId="e846aaca-4b24-4b13-b0d0-f2308e16b284" providerId="ADAL" clId="{ED47ACC3-9597-4D89-A1DC-43CF280EF274}" dt="2026-03-10T12:57:57.834" v="424" actId="20577"/>
          <ac:graphicFrameMkLst>
            <pc:docMk/>
            <pc:sldMk cId="2650303197" sldId="513"/>
            <ac:graphicFrameMk id="7" creationId="{20DE6989-C94D-1C9F-47A9-AB459049A2C8}"/>
          </ac:graphicFrameMkLst>
        </pc:graphicFrameChg>
      </pc:sldChg>
      <pc:sldChg chg="add">
        <pc:chgData name="Glen Jones" userId="e846aaca-4b24-4b13-b0d0-f2308e16b284" providerId="ADAL" clId="{ED47ACC3-9597-4D89-A1DC-43CF280EF274}" dt="2026-03-10T12:57:52.645" v="420" actId="2890"/>
        <pc:sldMkLst>
          <pc:docMk/>
          <pc:sldMk cId="1670434238" sldId="514"/>
        </pc:sldMkLst>
      </pc:sldChg>
      <pc:sldChg chg="modSp add mod">
        <pc:chgData name="Glen Jones" userId="e846aaca-4b24-4b13-b0d0-f2308e16b284" providerId="ADAL" clId="{ED47ACC3-9597-4D89-A1DC-43CF280EF274}" dt="2026-03-10T12:59:02.511" v="508" actId="20577"/>
        <pc:sldMkLst>
          <pc:docMk/>
          <pc:sldMk cId="3442022367" sldId="515"/>
        </pc:sldMkLst>
        <pc:spChg chg="mod">
          <ac:chgData name="Glen Jones" userId="e846aaca-4b24-4b13-b0d0-f2308e16b284" providerId="ADAL" clId="{ED47ACC3-9597-4D89-A1DC-43CF280EF274}" dt="2026-03-10T12:58:54.936" v="491" actId="27636"/>
          <ac:spMkLst>
            <pc:docMk/>
            <pc:sldMk cId="3442022367" sldId="515"/>
            <ac:spMk id="4" creationId="{5DA77103-AC61-8B35-4B9F-111B6AF9F4F4}"/>
          </ac:spMkLst>
        </pc:spChg>
        <pc:spChg chg="mod">
          <ac:chgData name="Glen Jones" userId="e846aaca-4b24-4b13-b0d0-f2308e16b284" providerId="ADAL" clId="{ED47ACC3-9597-4D89-A1DC-43CF280EF274}" dt="2026-03-10T12:59:02.511" v="508" actId="20577"/>
          <ac:spMkLst>
            <pc:docMk/>
            <pc:sldMk cId="3442022367" sldId="515"/>
            <ac:spMk id="5" creationId="{7B7B3565-05D0-F3F7-ABF2-F59CD748DA6B}"/>
          </ac:spMkLst>
        </pc:spChg>
        <pc:graphicFrameChg chg="modGraphic">
          <ac:chgData name="Glen Jones" userId="e846aaca-4b24-4b13-b0d0-f2308e16b284" providerId="ADAL" clId="{ED47ACC3-9597-4D89-A1DC-43CF280EF274}" dt="2026-03-10T12:58:42.819" v="484" actId="20577"/>
          <ac:graphicFrameMkLst>
            <pc:docMk/>
            <pc:sldMk cId="3442022367" sldId="515"/>
            <ac:graphicFrameMk id="7" creationId="{DCEC552F-647D-C144-288C-0C2CE7496F3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138B73-DB10-F753-0C9F-81758DC36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business man was found to be corrupt.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cor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transport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across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“trans”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across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6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199B16A-C1A6-DDB1-CB6D-7C22CFC60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needed to transfer the gems from one planet to the next.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159" y="161645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fer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90" y="3729970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Fer means carry so transfer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E165BD-11E9-5FE6-6B65-3713A33E2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needs Aimee to translate the manuscript.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117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late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26BC39D-D270-537A-43BA-28DD0FA9F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transport the gems to his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235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port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6B914F-27A6-DE59-9EE8-C77F9F8D3E1D}"/>
              </a:ext>
            </a:extLst>
          </p:cNvPr>
          <p:cNvSpPr txBox="1"/>
          <p:nvPr/>
        </p:nvSpPr>
        <p:spPr>
          <a:xfrm>
            <a:off x="4868089" y="3729970"/>
            <a:ext cx="44065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Port can also mean carry so transport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CE4ABC1-FB57-84FA-D3AE-6C4BC3FD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plastic bag was transparent.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parent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05491-DC82-5855-F323-D4A4E62D8BAC}"/>
              </a:ext>
            </a:extLst>
          </p:cNvPr>
          <p:cNvSpPr txBox="1"/>
          <p:nvPr/>
        </p:nvSpPr>
        <p:spPr>
          <a:xfrm>
            <a:off x="3287485" y="3661766"/>
            <a:ext cx="561703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Parent means appear so transparent literally means appear across or appear through.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4" y="2140485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F8DA28-CF98-0C6C-B0F6-26CBA460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89" y="3729970"/>
            <a:ext cx="451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Mission means throw so transmission means throw across.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C67A0D8-AE90-4544-8947-313E5296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8877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735977" y="2558407"/>
            <a:ext cx="71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cendent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5BABF-8964-D9B5-D684-C26F6F7A4CA2}"/>
              </a:ext>
            </a:extLst>
          </p:cNvPr>
          <p:cNvSpPr txBox="1"/>
          <p:nvPr/>
        </p:nvSpPr>
        <p:spPr>
          <a:xfrm>
            <a:off x="3735977" y="3707815"/>
            <a:ext cx="718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Cendent means travel so transcendent literally means travel across and usually relates to travel beyond normal human experiences.</a:t>
            </a:r>
          </a:p>
        </p:txBody>
      </p:sp>
    </p:spTree>
    <p:extLst>
      <p:ext uri="{BB962C8B-B14F-4D97-AF65-F5344CB8AC3E}">
        <p14:creationId xmlns:p14="http://schemas.microsoft.com/office/powerpoint/2010/main" val="1597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16517"/>
              </p:ext>
            </p:extLst>
          </p:nvPr>
        </p:nvGraphicFramePr>
        <p:xfrm>
          <a:off x="2794340" y="1117928"/>
          <a:ext cx="6616968" cy="254723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71521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rupt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bust or tear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tion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851" y="27974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interrupts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interrupted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interruption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disruption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disrupted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disrupts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corrupt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corrupted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corruption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bankrupts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bankrupted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bankrupting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ign with red text&#10;&#10;AI-generated content may be incorrect.">
            <a:extLst>
              <a:ext uri="{FF2B5EF4-FFF2-40B4-BE49-F238E27FC236}">
                <a16:creationId xmlns:a16="http://schemas.microsoft.com/office/drawing/2014/main" id="{4643E4F7-2BE7-24BA-13E3-0EF06035A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082" y="1504508"/>
            <a:ext cx="5550436" cy="498836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7EEA19A-5CE2-131C-7E6A-C83B70EB5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539476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tramsparent circuits and impeccable ability to translete any communication.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transparent</a:t>
            </a:r>
            <a:r>
              <a:rPr lang="en-GB" sz="3400" dirty="0">
                <a:solidFill>
                  <a:schemeClr val="bg1"/>
                </a:solidFill>
              </a:rPr>
              <a:t>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translate</a:t>
            </a:r>
            <a:r>
              <a:rPr lang="en-GB" sz="3400" dirty="0">
                <a:solidFill>
                  <a:schemeClr val="bg1"/>
                </a:solidFill>
              </a:rPr>
              <a:t> any communication.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transparent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translate any communication.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0CC82-6451-FF66-2596-DCB513207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80CCCA-062F-F7F1-7CC2-B9D1AF19F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C67B6E6-38D2-FA80-1CE7-11196972B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CAD1CD0-E25C-A6FD-AC37-1D5F0FED68F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EB5EB44-BA50-09F4-4E3D-82E81EF120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CD53CD-E923-2407-752D-E7AAC9BF782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bankruptsy.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3618FB-6D2C-AB66-0A5B-A89804EC4AD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transfer</a:t>
            </a:r>
            <a:r>
              <a:rPr lang="en-GB" sz="3400" dirty="0">
                <a:solidFill>
                  <a:schemeClr val="bg1"/>
                </a:solidFill>
              </a:rPr>
              <a:t>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bankruptcy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9EDC7B-A33A-D84E-268A-89BF60BD9F0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transfer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bankruptcy.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8E701B-D892-2B2F-FFD6-4F5F6477712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E14953-B073-1D8D-6F25-8C0008F7D4D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52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AB589-6F11-A3B9-A575-5F72FFB70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F0E4088-B37A-A219-A529-F752A11D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47CF54-52FF-9ADC-93E2-732D2A15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51547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4626B32-8DC4-6180-21C1-0062BB3A911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Allowing light to pass through.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2348D4-C41A-720C-EDC7-2BCBAE478E0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transparent</a:t>
            </a:r>
          </a:p>
        </p:txBody>
      </p:sp>
    </p:spTree>
    <p:extLst>
      <p:ext uri="{BB962C8B-B14F-4D97-AF65-F5344CB8AC3E}">
        <p14:creationId xmlns:p14="http://schemas.microsoft.com/office/powerpoint/2010/main" val="1209222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C0FD9-D37C-B3A7-FF0F-00306AEAA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A9A6B07-C391-A67C-C77F-0F5571A7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B5A117-961B-88F2-2344-D17FB56E1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42389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63521FE-2567-E791-489B-7D081D3919C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Going beyond the limits of ordinary experience.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7D86F3-831A-2664-0030-7C6EA20ECAF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transcendent</a:t>
            </a:r>
          </a:p>
        </p:txBody>
      </p:sp>
    </p:spTree>
    <p:extLst>
      <p:ext uri="{BB962C8B-B14F-4D97-AF65-F5344CB8AC3E}">
        <p14:creationId xmlns:p14="http://schemas.microsoft.com/office/powerpoint/2010/main" val="272188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A797E-4F85-24C2-5108-D17A06DF7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BB8B27F-A301-F7C7-C7AE-26FE1130C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31C456-FA9D-2C2B-E2FE-CB451E343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74567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499B044-60F1-6DB4-844C-43124DC525C0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Cut across with action or speech.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5A4FC-36F6-E37D-170D-BE6DB268970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interrupt</a:t>
            </a:r>
          </a:p>
        </p:txBody>
      </p:sp>
    </p:spTree>
    <p:extLst>
      <p:ext uri="{BB962C8B-B14F-4D97-AF65-F5344CB8AC3E}">
        <p14:creationId xmlns:p14="http://schemas.microsoft.com/office/powerpoint/2010/main" val="1878087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6EB33-A7C0-56DD-3C88-C79C6FBE9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4C2B665-FBE3-64A6-048A-AD7570753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CD7FF8F-08CC-637B-49D1-12716A8F1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13603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12C313F-00BE-6BD8-72C6-87121D68056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move from one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1D4B0A-7B08-C3CA-C585-01B89249978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transfer</a:t>
            </a:r>
          </a:p>
        </p:txBody>
      </p:sp>
    </p:spTree>
    <p:extLst>
      <p:ext uri="{BB962C8B-B14F-4D97-AF65-F5344CB8AC3E}">
        <p14:creationId xmlns:p14="http://schemas.microsoft.com/office/powerpoint/2010/main" val="88772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7F2A4-0E52-063B-16C0-C8CC6E0BC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F083F91-533D-624C-C869-BDA9543A9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48559F-DC26-B9BD-4EFD-534DFBAB9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84425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4324CB-3D7A-BC69-70C8-171657D9528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change words from one language to another.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94D960-5FDB-DFF7-4D56-71D2580A7A4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translate</a:t>
            </a:r>
          </a:p>
        </p:txBody>
      </p:sp>
    </p:spTree>
    <p:extLst>
      <p:ext uri="{BB962C8B-B14F-4D97-AF65-F5344CB8AC3E}">
        <p14:creationId xmlns:p14="http://schemas.microsoft.com/office/powerpoint/2010/main" val="563221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D81D6-0538-4D18-A9D3-26984EC6C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BC8AFB-8E03-D3D6-DC4A-4523BAE45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8E8DBC-919C-0F76-AA3C-440FBFFD2048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646BDFF-E659-3BB8-9837-E34D4BF2526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No enough money to pay what you owe.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D8D367-8974-7069-A0FD-88BB48AD630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bankrupt</a:t>
            </a:r>
          </a:p>
        </p:txBody>
      </p:sp>
    </p:spTree>
    <p:extLst>
      <p:ext uri="{BB962C8B-B14F-4D97-AF65-F5344CB8AC3E}">
        <p14:creationId xmlns:p14="http://schemas.microsoft.com/office/powerpoint/2010/main" val="1670434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C3289-E188-37CD-0C1F-EBC035751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294802-5495-842F-A660-EBD0F0966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DE6989-C94D-1C9F-47A9-AB459049A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1052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8A9D8DA-BA83-D205-B6FB-DEFEA4E6B48F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To be dishonest caused by money.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E3EAB4-086E-1389-0D4F-9A592322812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corrupt</a:t>
            </a:r>
          </a:p>
        </p:txBody>
      </p:sp>
    </p:spTree>
    <p:extLst>
      <p:ext uri="{BB962C8B-B14F-4D97-AF65-F5344CB8AC3E}">
        <p14:creationId xmlns:p14="http://schemas.microsoft.com/office/powerpoint/2010/main" val="265030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09782-B25B-8725-FD70-D125AFDDE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2BE058-ABEC-2FC3-BB51-88EE0AC9F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EC552F-647D-C144-288C-0C2CE7496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719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DA77103-AC61-8B35-4B9F-111B6AF9F4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carry from one place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7B3565-05D0-F3F7-ABF2-F59CD748DA6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transport</a:t>
            </a:r>
          </a:p>
        </p:txBody>
      </p:sp>
    </p:spTree>
    <p:extLst>
      <p:ext uri="{BB962C8B-B14F-4D97-AF65-F5344CB8AC3E}">
        <p14:creationId xmlns:p14="http://schemas.microsoft.com/office/powerpoint/2010/main" val="344202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 and trans.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2980" y="-2619394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0173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2 -0.43102 L 0.19218 0.46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0" y="44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82 0.0037 L -0.32318 0.00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56" y="-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A515A-DF27-DA2F-DF6D-648ADF0A7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7C4E2A-2AA8-50E0-343B-11C9D379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56BE533-E5F5-FCA8-7988-DEB7034D9CBA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F99533-D5DF-7A63-9871-5ECBA777241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9497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F69E8-6CD1-2E4E-E1B9-117049204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7EDCFE4-03F8-0D11-5073-121159444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C90A38-F815-0BA1-34E6-BA76AFEE6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99523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BF38AF-FD2A-68FB-2447-7D99C5EEC0B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36309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four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9FA85B-98F1-BE19-91B5-321F2B6E4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886" y="2495408"/>
            <a:ext cx="3267562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bankrupt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0CEC8E-576D-2D34-5235-8FD01AE32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671" y="2495408"/>
            <a:ext cx="4260338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transfer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translate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transport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transparent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transmission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transcendent 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268" y="1718797"/>
            <a:ext cx="3267562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bankrupt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053" y="1718797"/>
            <a:ext cx="4260338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transfer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translate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transport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transparent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transmission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transcendent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999EE8F-8CEB-8DB7-3B49-817CE043E62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dis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e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bank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cor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break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“ruptus”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burst or tear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F09E3-E8B4-5E37-0C16-6156674F4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F747D59-E078-F60B-4238-5761755AE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DF255-E4F4-9455-9D19-B48444EC9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84857"/>
            <a:ext cx="9143184" cy="6458843"/>
          </a:xfrm>
          <a:prstGeom prst="roundRect">
            <a:avLst>
              <a:gd name="adj" fmla="val 9049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AC0A76-6752-8C2C-FB0D-E652C6B18AB0}"/>
              </a:ext>
            </a:extLst>
          </p:cNvPr>
          <p:cNvSpPr txBox="1"/>
          <p:nvPr/>
        </p:nvSpPr>
        <p:spPr>
          <a:xfrm>
            <a:off x="749867" y="571500"/>
            <a:ext cx="833698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of Mount Vesuvius in 79 AD is one of the most famous volcanic events in history.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released a surge of gas and ash which covered the town and people of Pompeii.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Archaeologists were able to fill the voids left by people’s bodies in the ash with plaster so we can see casts of the inhabitants. </a:t>
            </a:r>
          </a:p>
        </p:txBody>
      </p:sp>
      <p:pic>
        <p:nvPicPr>
          <p:cNvPr id="5" name="Picture 4" descr="A statue of a person sitting&#10;&#10;AI-generated content may be incorrect.">
            <a:extLst>
              <a:ext uri="{FF2B5EF4-FFF2-40B4-BE49-F238E27FC236}">
                <a16:creationId xmlns:a16="http://schemas.microsoft.com/office/drawing/2014/main" id="{2DD0D6C2-729D-A865-2C00-25D62DE846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0" r="14458"/>
          <a:stretch/>
        </p:blipFill>
        <p:spPr>
          <a:xfrm>
            <a:off x="9086849" y="920454"/>
            <a:ext cx="3000375" cy="54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97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663AFF-FD5D-215B-7E3A-746618A36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to interrupt the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</a:t>
            </a:r>
            <a:r>
              <a:rPr lang="en-GB" sz="8000" dirty="0">
                <a:solidFill>
                  <a:srgbClr val="FFFF00"/>
                </a:solidFill>
              </a:rPr>
              <a:t>rupt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50" y="193707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4975274" y="3598315"/>
            <a:ext cx="518595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Inter means between </a:t>
            </a:r>
          </a:p>
          <a:p>
            <a:r>
              <a:rPr lang="en-GB" dirty="0">
                <a:solidFill>
                  <a:schemeClr val="bg1"/>
                </a:solidFill>
              </a:rPr>
              <a:t>so interrupt literally means break between.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95A30A8-6E32-1683-22EB-62192153E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not disrupt my lessons.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3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5042263" y="3640183"/>
            <a:ext cx="452443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Dis here means apart  </a:t>
            </a:r>
          </a:p>
          <a:p>
            <a:r>
              <a:rPr lang="en-GB" dirty="0">
                <a:solidFill>
                  <a:schemeClr val="bg1"/>
                </a:solidFill>
              </a:rPr>
              <a:t>so disrupt literally means break apart.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1599FC-70F8-2936-990C-4D0C8C93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declared bankrupt.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44" y="198725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bank</a:t>
            </a:r>
            <a:r>
              <a:rPr lang="en-GB" sz="8000" u="sng" dirty="0">
                <a:solidFill>
                  <a:srgbClr val="FFFF00"/>
                </a:solidFill>
              </a:rPr>
              <a:t>rupt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Microsoft Office PowerPoint</Application>
  <PresentationFormat>Widescreen</PresentationFormat>
  <Paragraphs>795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rupt and trans.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19</cp:revision>
  <dcterms:created xsi:type="dcterms:W3CDTF">2022-05-31T09:42:07Z</dcterms:created>
  <dcterms:modified xsi:type="dcterms:W3CDTF">2026-03-10T12:59:09Z</dcterms:modified>
</cp:coreProperties>
</file>