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01" r:id="rId3"/>
    <p:sldId id="274" r:id="rId4"/>
    <p:sldId id="294" r:id="rId5"/>
    <p:sldId id="377" r:id="rId6"/>
    <p:sldId id="281" r:id="rId7"/>
    <p:sldId id="282" r:id="rId8"/>
    <p:sldId id="283" r:id="rId9"/>
    <p:sldId id="298" r:id="rId10"/>
    <p:sldId id="302" r:id="rId11"/>
    <p:sldId id="378" r:id="rId12"/>
    <p:sldId id="380" r:id="rId13"/>
    <p:sldId id="299" r:id="rId14"/>
    <p:sldId id="286" r:id="rId15"/>
    <p:sldId id="303" r:id="rId16"/>
    <p:sldId id="304" r:id="rId17"/>
    <p:sldId id="305" r:id="rId18"/>
    <p:sldId id="306" r:id="rId19"/>
    <p:sldId id="307" r:id="rId20"/>
    <p:sldId id="394" r:id="rId21"/>
    <p:sldId id="369" r:id="rId22"/>
    <p:sldId id="379" r:id="rId23"/>
    <p:sldId id="361" r:id="rId24"/>
    <p:sldId id="365" r:id="rId25"/>
    <p:sldId id="515" r:id="rId26"/>
    <p:sldId id="518" r:id="rId27"/>
    <p:sldId id="519" r:id="rId28"/>
    <p:sldId id="520" r:id="rId29"/>
    <p:sldId id="521" r:id="rId30"/>
    <p:sldId id="522" r:id="rId31"/>
    <p:sldId id="523" r:id="rId32"/>
    <p:sldId id="524" r:id="rId33"/>
    <p:sldId id="516" r:id="rId34"/>
    <p:sldId id="517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9DCEC5-0087-4CA6-A700-37E4F0C1F3E4}" v="86" dt="2026-03-10T13:17:48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3:17:50.614" v="502" actId="478"/>
      <pc:docMkLst>
        <pc:docMk/>
      </pc:docMkLst>
      <pc:sldChg chg="modSp add mod">
        <pc:chgData name="Glen Jones" userId="e846aaca-4b24-4b13-b0d0-f2308e16b284" providerId="ADAL" clId="{ED47ACC3-9597-4D89-A1DC-43CF280EF274}" dt="2026-03-10T13:13:26.263" v="243" actId="20577"/>
        <pc:sldMkLst>
          <pc:docMk/>
          <pc:sldMk cId="3442022367" sldId="515"/>
        </pc:sldMkLst>
        <pc:spChg chg="mod">
          <ac:chgData name="Glen Jones" userId="e846aaca-4b24-4b13-b0d0-f2308e16b284" providerId="ADAL" clId="{ED47ACC3-9597-4D89-A1DC-43CF280EF274}" dt="2026-03-10T13:12:36.354" v="206" actId="27636"/>
          <ac:spMkLst>
            <pc:docMk/>
            <pc:sldMk cId="3442022367" sldId="515"/>
            <ac:spMk id="4" creationId="{5DA77103-AC61-8B35-4B9F-111B6AF9F4F4}"/>
          </ac:spMkLst>
        </pc:spChg>
        <pc:spChg chg="mod">
          <ac:chgData name="Glen Jones" userId="e846aaca-4b24-4b13-b0d0-f2308e16b284" providerId="ADAL" clId="{ED47ACC3-9597-4D89-A1DC-43CF280EF274}" dt="2026-03-10T13:12:39.428" v="213" actId="20577"/>
          <ac:spMkLst>
            <pc:docMk/>
            <pc:sldMk cId="3442022367" sldId="515"/>
            <ac:spMk id="5" creationId="{7B7B3565-05D0-F3F7-ABF2-F59CD748DA6B}"/>
          </ac:spMkLst>
        </pc:spChg>
        <pc:graphicFrameChg chg="mod modGraphic">
          <ac:chgData name="Glen Jones" userId="e846aaca-4b24-4b13-b0d0-f2308e16b284" providerId="ADAL" clId="{ED47ACC3-9597-4D89-A1DC-43CF280EF274}" dt="2026-03-10T13:13:26.263" v="243" actId="20577"/>
          <ac:graphicFrameMkLst>
            <pc:docMk/>
            <pc:sldMk cId="3442022367" sldId="515"/>
            <ac:graphicFrameMk id="7" creationId="{DCEC552F-647D-C144-288C-0C2CE7496F37}"/>
          </ac:graphicFrameMkLst>
        </pc:graphicFrameChg>
      </pc:sldChg>
      <pc:sldChg chg="addSp delSp modSp add mod addAnim delAnim">
        <pc:chgData name="Glen Jones" userId="e846aaca-4b24-4b13-b0d0-f2308e16b284" providerId="ADAL" clId="{ED47ACC3-9597-4D89-A1DC-43CF280EF274}" dt="2026-03-10T13:11:17.468" v="165" actId="14100"/>
        <pc:sldMkLst>
          <pc:docMk/>
          <pc:sldMk cId="1276179713" sldId="516"/>
        </pc:sldMkLst>
        <pc:spChg chg="mod">
          <ac:chgData name="Glen Jones" userId="e846aaca-4b24-4b13-b0d0-f2308e16b284" providerId="ADAL" clId="{ED47ACC3-9597-4D89-A1DC-43CF280EF274}" dt="2026-03-10T13:11:17.468" v="165" actId="14100"/>
          <ac:spMkLst>
            <pc:docMk/>
            <pc:sldMk cId="1276179713" sldId="516"/>
            <ac:spMk id="4" creationId="{75FA770F-9D9E-2553-1953-149537180B1C}"/>
          </ac:spMkLst>
        </pc:spChg>
        <pc:spChg chg="add del">
          <ac:chgData name="Glen Jones" userId="e846aaca-4b24-4b13-b0d0-f2308e16b284" providerId="ADAL" clId="{ED47ACC3-9597-4D89-A1DC-43CF280EF274}" dt="2026-03-10T13:11:14.510" v="164" actId="478"/>
          <ac:spMkLst>
            <pc:docMk/>
            <pc:sldMk cId="1276179713" sldId="516"/>
            <ac:spMk id="5" creationId="{0FAB8934-D8CF-F9A7-A7B6-4AA50CCE6B95}"/>
          </ac:spMkLst>
        </pc:spChg>
      </pc:sldChg>
      <pc:sldChg chg="modSp add mod">
        <pc:chgData name="Glen Jones" userId="e846aaca-4b24-4b13-b0d0-f2308e16b284" providerId="ADAL" clId="{ED47ACC3-9597-4D89-A1DC-43CF280EF274}" dt="2026-03-10T13:11:26.660" v="167" actId="207"/>
        <pc:sldMkLst>
          <pc:docMk/>
          <pc:sldMk cId="3416283783" sldId="517"/>
        </pc:sldMkLst>
        <pc:graphicFrameChg chg="modGraphic">
          <ac:chgData name="Glen Jones" userId="e846aaca-4b24-4b13-b0d0-f2308e16b284" providerId="ADAL" clId="{ED47ACC3-9597-4D89-A1DC-43CF280EF274}" dt="2026-03-10T13:11:26.660" v="167" actId="207"/>
          <ac:graphicFrameMkLst>
            <pc:docMk/>
            <pc:sldMk cId="3416283783" sldId="517"/>
            <ac:graphicFrameMk id="7" creationId="{D8432822-604B-54E0-D58E-87DB459F392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3:45.925" v="285" actId="27636"/>
        <pc:sldMkLst>
          <pc:docMk/>
          <pc:sldMk cId="3957846325" sldId="518"/>
        </pc:sldMkLst>
        <pc:spChg chg="mod">
          <ac:chgData name="Glen Jones" userId="e846aaca-4b24-4b13-b0d0-f2308e16b284" providerId="ADAL" clId="{ED47ACC3-9597-4D89-A1DC-43CF280EF274}" dt="2026-03-10T13:13:41.704" v="271" actId="20577"/>
          <ac:spMkLst>
            <pc:docMk/>
            <pc:sldMk cId="3957846325" sldId="518"/>
            <ac:spMk id="4" creationId="{F08ABFDD-78C1-6F36-6AFF-C96157CAC632}"/>
          </ac:spMkLst>
        </pc:spChg>
        <pc:spChg chg="mod">
          <ac:chgData name="Glen Jones" userId="e846aaca-4b24-4b13-b0d0-f2308e16b284" providerId="ADAL" clId="{ED47ACC3-9597-4D89-A1DC-43CF280EF274}" dt="2026-03-10T13:13:45.925" v="285" actId="27636"/>
          <ac:spMkLst>
            <pc:docMk/>
            <pc:sldMk cId="3957846325" sldId="518"/>
            <ac:spMk id="5" creationId="{5AC30206-832D-5F84-8B77-87553BFEF022}"/>
          </ac:spMkLst>
        </pc:spChg>
        <pc:graphicFrameChg chg="modGraphic">
          <ac:chgData name="Glen Jones" userId="e846aaca-4b24-4b13-b0d0-f2308e16b284" providerId="ADAL" clId="{ED47ACC3-9597-4D89-A1DC-43CF280EF274}" dt="2026-03-10T13:13:35.925" v="248" actId="20577"/>
          <ac:graphicFrameMkLst>
            <pc:docMk/>
            <pc:sldMk cId="3957846325" sldId="518"/>
            <ac:graphicFrameMk id="7" creationId="{66DCCECE-CDF5-BDBB-E6DD-CEAD82CA8AE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4:13.099" v="321" actId="20577"/>
        <pc:sldMkLst>
          <pc:docMk/>
          <pc:sldMk cId="2399815442" sldId="519"/>
        </pc:sldMkLst>
        <pc:spChg chg="mod">
          <ac:chgData name="Glen Jones" userId="e846aaca-4b24-4b13-b0d0-f2308e16b284" providerId="ADAL" clId="{ED47ACC3-9597-4D89-A1DC-43CF280EF274}" dt="2026-03-10T13:14:09.938" v="313" actId="20577"/>
          <ac:spMkLst>
            <pc:docMk/>
            <pc:sldMk cId="2399815442" sldId="519"/>
            <ac:spMk id="4" creationId="{D3BD5CCD-4529-E8FC-69B7-5D09FD39C98F}"/>
          </ac:spMkLst>
        </pc:spChg>
        <pc:spChg chg="mod">
          <ac:chgData name="Glen Jones" userId="e846aaca-4b24-4b13-b0d0-f2308e16b284" providerId="ADAL" clId="{ED47ACC3-9597-4D89-A1DC-43CF280EF274}" dt="2026-03-10T13:14:13.099" v="321" actId="20577"/>
          <ac:spMkLst>
            <pc:docMk/>
            <pc:sldMk cId="2399815442" sldId="519"/>
            <ac:spMk id="5" creationId="{B2144D02-EB37-1B39-A77E-E1AFC6860203}"/>
          </ac:spMkLst>
        </pc:spChg>
        <pc:graphicFrameChg chg="modGraphic">
          <ac:chgData name="Glen Jones" userId="e846aaca-4b24-4b13-b0d0-f2308e16b284" providerId="ADAL" clId="{ED47ACC3-9597-4D89-A1DC-43CF280EF274}" dt="2026-03-10T13:13:53.291" v="289" actId="20577"/>
          <ac:graphicFrameMkLst>
            <pc:docMk/>
            <pc:sldMk cId="2399815442" sldId="519"/>
            <ac:graphicFrameMk id="7" creationId="{9AB423B8-AB56-0876-5DB3-180CDA44069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4:33.831" v="359" actId="20577"/>
        <pc:sldMkLst>
          <pc:docMk/>
          <pc:sldMk cId="6019849" sldId="520"/>
        </pc:sldMkLst>
        <pc:spChg chg="mod">
          <ac:chgData name="Glen Jones" userId="e846aaca-4b24-4b13-b0d0-f2308e16b284" providerId="ADAL" clId="{ED47ACC3-9597-4D89-A1DC-43CF280EF274}" dt="2026-03-10T13:14:30.760" v="350" actId="20577"/>
          <ac:spMkLst>
            <pc:docMk/>
            <pc:sldMk cId="6019849" sldId="520"/>
            <ac:spMk id="4" creationId="{84B420B2-9619-105E-079A-0B83B0365FA3}"/>
          </ac:spMkLst>
        </pc:spChg>
        <pc:spChg chg="mod">
          <ac:chgData name="Glen Jones" userId="e846aaca-4b24-4b13-b0d0-f2308e16b284" providerId="ADAL" clId="{ED47ACC3-9597-4D89-A1DC-43CF280EF274}" dt="2026-03-10T13:14:33.831" v="359" actId="20577"/>
          <ac:spMkLst>
            <pc:docMk/>
            <pc:sldMk cId="6019849" sldId="520"/>
            <ac:spMk id="5" creationId="{785B3B7D-480B-736A-B670-DD28F80FFA45}"/>
          </ac:spMkLst>
        </pc:spChg>
        <pc:graphicFrameChg chg="modGraphic">
          <ac:chgData name="Glen Jones" userId="e846aaca-4b24-4b13-b0d0-f2308e16b284" providerId="ADAL" clId="{ED47ACC3-9597-4D89-A1DC-43CF280EF274}" dt="2026-03-10T13:14:21.414" v="326" actId="20577"/>
          <ac:graphicFrameMkLst>
            <pc:docMk/>
            <pc:sldMk cId="6019849" sldId="520"/>
            <ac:graphicFrameMk id="7" creationId="{E304EC55-34AA-474B-6568-DEE96D9AAB0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5:11.325" v="406" actId="20577"/>
        <pc:sldMkLst>
          <pc:docMk/>
          <pc:sldMk cId="1398536990" sldId="521"/>
        </pc:sldMkLst>
        <pc:spChg chg="mod">
          <ac:chgData name="Glen Jones" userId="e846aaca-4b24-4b13-b0d0-f2308e16b284" providerId="ADAL" clId="{ED47ACC3-9597-4D89-A1DC-43CF280EF274}" dt="2026-03-10T13:15:06.519" v="397" actId="20577"/>
          <ac:spMkLst>
            <pc:docMk/>
            <pc:sldMk cId="1398536990" sldId="521"/>
            <ac:spMk id="4" creationId="{4B71871F-9DBD-DDCE-F810-D71120622CA2}"/>
          </ac:spMkLst>
        </pc:spChg>
        <pc:spChg chg="mod">
          <ac:chgData name="Glen Jones" userId="e846aaca-4b24-4b13-b0d0-f2308e16b284" providerId="ADAL" clId="{ED47ACC3-9597-4D89-A1DC-43CF280EF274}" dt="2026-03-10T13:15:11.325" v="406" actId="20577"/>
          <ac:spMkLst>
            <pc:docMk/>
            <pc:sldMk cId="1398536990" sldId="521"/>
            <ac:spMk id="5" creationId="{BDF12B57-339F-56FF-BD83-33092E1F70E1}"/>
          </ac:spMkLst>
        </pc:spChg>
        <pc:graphicFrameChg chg="modGraphic">
          <ac:chgData name="Glen Jones" userId="e846aaca-4b24-4b13-b0d0-f2308e16b284" providerId="ADAL" clId="{ED47ACC3-9597-4D89-A1DC-43CF280EF274}" dt="2026-03-10T13:14:42.566" v="364" actId="20577"/>
          <ac:graphicFrameMkLst>
            <pc:docMk/>
            <pc:sldMk cId="1398536990" sldId="521"/>
            <ac:graphicFrameMk id="7" creationId="{F6E5F71E-7C5F-00C0-7EDC-1774BBB9D3A0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5:34.838" v="440" actId="20577"/>
        <pc:sldMkLst>
          <pc:docMk/>
          <pc:sldMk cId="1031996937" sldId="522"/>
        </pc:sldMkLst>
        <pc:spChg chg="mod">
          <ac:chgData name="Glen Jones" userId="e846aaca-4b24-4b13-b0d0-f2308e16b284" providerId="ADAL" clId="{ED47ACC3-9597-4D89-A1DC-43CF280EF274}" dt="2026-03-10T13:15:31.373" v="432" actId="20577"/>
          <ac:spMkLst>
            <pc:docMk/>
            <pc:sldMk cId="1031996937" sldId="522"/>
            <ac:spMk id="4" creationId="{052CFF4E-70B5-C4C1-A7F9-5DE4C003C87A}"/>
          </ac:spMkLst>
        </pc:spChg>
        <pc:spChg chg="mod">
          <ac:chgData name="Glen Jones" userId="e846aaca-4b24-4b13-b0d0-f2308e16b284" providerId="ADAL" clId="{ED47ACC3-9597-4D89-A1DC-43CF280EF274}" dt="2026-03-10T13:15:34.838" v="440" actId="20577"/>
          <ac:spMkLst>
            <pc:docMk/>
            <pc:sldMk cId="1031996937" sldId="522"/>
            <ac:spMk id="5" creationId="{61110E46-65F2-CEE8-6A55-0C4A1729CC02}"/>
          </ac:spMkLst>
        </pc:spChg>
        <pc:graphicFrameChg chg="modGraphic">
          <ac:chgData name="Glen Jones" userId="e846aaca-4b24-4b13-b0d0-f2308e16b284" providerId="ADAL" clId="{ED47ACC3-9597-4D89-A1DC-43CF280EF274}" dt="2026-03-10T13:15:19.036" v="411" actId="20577"/>
          <ac:graphicFrameMkLst>
            <pc:docMk/>
            <pc:sldMk cId="1031996937" sldId="522"/>
            <ac:graphicFrameMk id="7" creationId="{7B0A7BB0-1A40-D9D6-2935-246521C3BD5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3:16:12.755" v="468" actId="6549"/>
        <pc:sldMkLst>
          <pc:docMk/>
          <pc:sldMk cId="142471498" sldId="523"/>
        </pc:sldMkLst>
        <pc:spChg chg="mod">
          <ac:chgData name="Glen Jones" userId="e846aaca-4b24-4b13-b0d0-f2308e16b284" providerId="ADAL" clId="{ED47ACC3-9597-4D89-A1DC-43CF280EF274}" dt="2026-03-10T13:16:06.382" v="454" actId="27636"/>
          <ac:spMkLst>
            <pc:docMk/>
            <pc:sldMk cId="142471498" sldId="523"/>
            <ac:spMk id="4" creationId="{23705C98-F6B5-197A-7EC5-102916E9D806}"/>
          </ac:spMkLst>
        </pc:spChg>
        <pc:spChg chg="mod">
          <ac:chgData name="Glen Jones" userId="e846aaca-4b24-4b13-b0d0-f2308e16b284" providerId="ADAL" clId="{ED47ACC3-9597-4D89-A1DC-43CF280EF274}" dt="2026-03-10T13:16:12.755" v="468" actId="6549"/>
          <ac:spMkLst>
            <pc:docMk/>
            <pc:sldMk cId="142471498" sldId="523"/>
            <ac:spMk id="5" creationId="{B33471A2-2C40-199B-BBD4-A6858929F5DD}"/>
          </ac:spMkLst>
        </pc:spChg>
        <pc:graphicFrameChg chg="modGraphic">
          <ac:chgData name="Glen Jones" userId="e846aaca-4b24-4b13-b0d0-f2308e16b284" providerId="ADAL" clId="{ED47ACC3-9597-4D89-A1DC-43CF280EF274}" dt="2026-03-10T13:15:44.645" v="447" actId="20577"/>
          <ac:graphicFrameMkLst>
            <pc:docMk/>
            <pc:sldMk cId="142471498" sldId="523"/>
            <ac:graphicFrameMk id="7" creationId="{CA5F4711-D733-CC3D-C13D-2F2587920F7D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3-10T13:17:50.614" v="502" actId="478"/>
        <pc:sldMkLst>
          <pc:docMk/>
          <pc:sldMk cId="2198378775" sldId="524"/>
        </pc:sldMkLst>
        <pc:spChg chg="mod">
          <ac:chgData name="Glen Jones" userId="e846aaca-4b24-4b13-b0d0-f2308e16b284" providerId="ADAL" clId="{ED47ACC3-9597-4D89-A1DC-43CF280EF274}" dt="2026-03-10T13:17:48.079" v="501" actId="27636"/>
          <ac:spMkLst>
            <pc:docMk/>
            <pc:sldMk cId="2198378775" sldId="524"/>
            <ac:spMk id="4" creationId="{5D237FC3-1113-DE3C-8AC3-04FF144BF8E3}"/>
          </ac:spMkLst>
        </pc:spChg>
        <pc:spChg chg="mod">
          <ac:chgData name="Glen Jones" userId="e846aaca-4b24-4b13-b0d0-f2308e16b284" providerId="ADAL" clId="{ED47ACC3-9597-4D89-A1DC-43CF280EF274}" dt="2026-03-10T13:16:54.517" v="493" actId="27636"/>
          <ac:spMkLst>
            <pc:docMk/>
            <pc:sldMk cId="2198378775" sldId="524"/>
            <ac:spMk id="5" creationId="{0DF8000C-1E4D-162B-2185-77CE318593DC}"/>
          </ac:spMkLst>
        </pc:spChg>
        <pc:graphicFrameChg chg="add mod">
          <ac:chgData name="Glen Jones" userId="e846aaca-4b24-4b13-b0d0-f2308e16b284" providerId="ADAL" clId="{ED47ACC3-9597-4D89-A1DC-43CF280EF274}" dt="2026-03-10T13:17:34.844" v="495"/>
          <ac:graphicFrameMkLst>
            <pc:docMk/>
            <pc:sldMk cId="2198378775" sldId="524"/>
            <ac:graphicFrameMk id="2" creationId="{9383344B-C620-0E93-7A16-CF3A127E3EED}"/>
          </ac:graphicFrameMkLst>
        </pc:graphicFrameChg>
        <pc:graphicFrameChg chg="add mod">
          <ac:chgData name="Glen Jones" userId="e846aaca-4b24-4b13-b0d0-f2308e16b284" providerId="ADAL" clId="{ED47ACC3-9597-4D89-A1DC-43CF280EF274}" dt="2026-03-10T13:17:38.691" v="496"/>
          <ac:graphicFrameMkLst>
            <pc:docMk/>
            <pc:sldMk cId="2198378775" sldId="524"/>
            <ac:graphicFrameMk id="6" creationId="{7E02C7A8-16E8-CA43-D9D6-1422832B82B1}"/>
          </ac:graphicFrameMkLst>
        </pc:graphicFrameChg>
        <pc:graphicFrameChg chg="modGraphic">
          <ac:chgData name="Glen Jones" userId="e846aaca-4b24-4b13-b0d0-f2308e16b284" providerId="ADAL" clId="{ED47ACC3-9597-4D89-A1DC-43CF280EF274}" dt="2026-03-10T13:16:25.226" v="477" actId="20577"/>
          <ac:graphicFrameMkLst>
            <pc:docMk/>
            <pc:sldMk cId="2198378775" sldId="524"/>
            <ac:graphicFrameMk id="7" creationId="{460187BC-AE9D-826C-45EF-A0918D0F4429}"/>
          </ac:graphicFrameMkLst>
        </pc:graphicFrameChg>
        <pc:graphicFrameChg chg="add mod">
          <ac:chgData name="Glen Jones" userId="e846aaca-4b24-4b13-b0d0-f2308e16b284" providerId="ADAL" clId="{ED47ACC3-9597-4D89-A1DC-43CF280EF274}" dt="2026-03-10T13:17:40.665" v="497"/>
          <ac:graphicFrameMkLst>
            <pc:docMk/>
            <pc:sldMk cId="2198378775" sldId="524"/>
            <ac:graphicFrameMk id="8" creationId="{25F6EF75-F03C-ED4A-E54F-6E5119D7C1D7}"/>
          </ac:graphicFrameMkLst>
        </pc:graphicFrameChg>
        <pc:graphicFrameChg chg="add del mod">
          <ac:chgData name="Glen Jones" userId="e846aaca-4b24-4b13-b0d0-f2308e16b284" providerId="ADAL" clId="{ED47ACC3-9597-4D89-A1DC-43CF280EF274}" dt="2026-03-10T13:17:50.614" v="502" actId="478"/>
          <ac:graphicFrameMkLst>
            <pc:docMk/>
            <pc:sldMk cId="2198378775" sldId="524"/>
            <ac:graphicFrameMk id="9" creationId="{6F3BCB2E-4FF5-2250-22F6-1D41F6E96CE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hero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star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natural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Super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above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“super”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above or beyond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18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D68E4-A62C-7753-DD53-5645731E8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46ED1F8-24D9-EC8F-81F4-199205561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FAF76-9013-6C94-1C73-B1FF3C8C8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D68E5C-48C4-49D1-C335-74FA89240D12}"/>
              </a:ext>
            </a:extLst>
          </p:cNvPr>
          <p:cNvSpPr txBox="1"/>
          <p:nvPr/>
        </p:nvSpPr>
        <p:spPr>
          <a:xfrm>
            <a:off x="3962757" y="1552993"/>
            <a:ext cx="7639291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the motto: superbia in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</a:rPr>
              <a:t>proelia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It means “pride in battle” and used to be the motto of Manchester City FC!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694807-677E-59FE-E7F0-C9C627E0F75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40AF2D69-6C53-1936-6264-1DCD3F1B6A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73FBB79-4AED-FD0B-5BC0-A69AE6AF4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29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B3223DA-D034-BE84-E29D-EE100FC91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hero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90" y="3729970"/>
            <a:ext cx="390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Above a normal hero.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9F49631-D36B-883C-F0EB-443762172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singer was a superstar.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48" y="1430023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star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3622D66-73EB-CCF7-DE8A-6DE3C1236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Ghosts are supernatural beings.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71" y="1833667"/>
            <a:ext cx="3970447" cy="51156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4356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natural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1A66860-9F71-DD05-CBF0-0B0ADAB0A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spaceship was supersonic.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sonic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05491-DC82-5855-F323-D4A4E62D8BAC}"/>
              </a:ext>
            </a:extLst>
          </p:cNvPr>
          <p:cNvSpPr txBox="1"/>
          <p:nvPr/>
        </p:nvSpPr>
        <p:spPr>
          <a:xfrm>
            <a:off x="3287485" y="3661766"/>
            <a:ext cx="5617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Sonic means sound so supersonic means above sound or faster than sound.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65" y="1817320"/>
            <a:ext cx="2186592" cy="36888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119BFCE-E50F-774A-579F-5645DA799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felt superior after getting the answer correct.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385" y="1584789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ior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C89F22A-850B-4881-6D44-69392E4DC4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had a supercilious smile.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7086" y="1882871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735977" y="2558407"/>
            <a:ext cx="71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cilious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5BABF-8964-D9B5-D684-C26F6F7A4CA2}"/>
              </a:ext>
            </a:extLst>
          </p:cNvPr>
          <p:cNvSpPr txBox="1"/>
          <p:nvPr/>
        </p:nvSpPr>
        <p:spPr>
          <a:xfrm>
            <a:off x="3735977" y="3707815"/>
            <a:ext cx="7184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Supercilious means to look down upon someone (from above).</a:t>
            </a:r>
          </a:p>
        </p:txBody>
      </p:sp>
    </p:spTree>
    <p:extLst>
      <p:ext uri="{BB962C8B-B14F-4D97-AF65-F5344CB8AC3E}">
        <p14:creationId xmlns:p14="http://schemas.microsoft.com/office/powerpoint/2010/main" val="1597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6AD6B6D-4D02-DAF9-4A1C-C4A8ECA59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superstitious.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571" y="1742353"/>
            <a:ext cx="3970447" cy="51156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162697" y="2558407"/>
            <a:ext cx="6792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super</a:t>
            </a:r>
            <a:r>
              <a:rPr lang="en-GB" sz="8000" dirty="0">
                <a:solidFill>
                  <a:schemeClr val="bg1"/>
                </a:solidFill>
              </a:rPr>
              <a:t>stitious</a:t>
            </a:r>
          </a:p>
        </p:txBody>
      </p:sp>
    </p:spTree>
    <p:extLst>
      <p:ext uri="{BB962C8B-B14F-4D97-AF65-F5344CB8AC3E}">
        <p14:creationId xmlns:p14="http://schemas.microsoft.com/office/powerpoint/2010/main" val="813453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close-up of a road sign&#10;&#10;AI-generated content may be incorrect.">
            <a:extLst>
              <a:ext uri="{FF2B5EF4-FFF2-40B4-BE49-F238E27FC236}">
                <a16:creationId xmlns:a16="http://schemas.microsoft.com/office/drawing/2014/main" id="{F4484E53-46AB-7B03-7909-48C703F7A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1755" y="1925184"/>
            <a:ext cx="7513289" cy="420744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BCAF3DB-63C2-5A8C-DD12-92833ED8E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195696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267433"/>
              </p:ext>
            </p:extLst>
          </p:nvPr>
        </p:nvGraphicFramePr>
        <p:xfrm>
          <a:off x="3269929" y="1124156"/>
          <a:ext cx="6616968" cy="249529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71521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tran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sect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cut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851" y="27974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transects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transection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transecting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intersection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intersecting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intersects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dissect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dissection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dissected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bisects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section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bisected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setion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suparnatural vibes.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supernatural</a:t>
            </a:r>
            <a:r>
              <a:rPr lang="en-GB" sz="3400" dirty="0">
                <a:solidFill>
                  <a:schemeClr val="bg1"/>
                </a:solidFill>
              </a:rPr>
              <a:t> vibes.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this enchanted section of Mathedonia, the air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crackled with supernatural vibes.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superor acoustics and legend spoke of a singing suparstar who dwelled within.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superior</a:t>
            </a:r>
            <a:r>
              <a:rPr lang="en-GB" sz="3400" dirty="0">
                <a:solidFill>
                  <a:schemeClr val="bg1"/>
                </a:solidFill>
              </a:rPr>
              <a:t> acoustics and legend spoke of a singing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superstar</a:t>
            </a:r>
            <a:r>
              <a:rPr lang="en-GB" sz="3400" dirty="0">
                <a:solidFill>
                  <a:schemeClr val="bg1"/>
                </a:solidFill>
              </a:rPr>
              <a:t> who dwelled within.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caves were known for their superior acoustics and legend spoke of a singing superstar who dwelled within.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pesurior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tecsterin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pesurnoics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tecsion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transect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intersect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section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supersonic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superior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supercilious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331E1C-856C-BD39-CA8A-F13B85933C60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pesurior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5B0BA1-AF92-7996-9210-FA3176BE25CD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tecsterin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25F1E4-860A-ABDC-0DC5-0E6FC8883DAE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pesurnoics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93DF290-0231-5EDD-86EC-BFF11DEE8A0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tecsion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346998-BCD9-D4D9-E8DD-E8350A2EF81A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transect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intersect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section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supersonic</a:t>
            </a:r>
          </a:p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superior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supercilious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09782-B25B-8725-FD70-D125AFDDE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2BE058-ABEC-2FC3-BB51-88EE0AC9F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EC552F-647D-C144-288C-0C2CE7496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6287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DA77103-AC61-8B35-4B9F-111B6AF9F4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cut open something to examine the structure.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7B3565-05D0-F3F7-ABF2-F59CD748DA6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dissect</a:t>
            </a:r>
          </a:p>
        </p:txBody>
      </p:sp>
    </p:spTree>
    <p:extLst>
      <p:ext uri="{BB962C8B-B14F-4D97-AF65-F5344CB8AC3E}">
        <p14:creationId xmlns:p14="http://schemas.microsoft.com/office/powerpoint/2010/main" val="3442022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1595D-5D64-AA20-1961-50C08278D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5D0F960-FF89-D51C-8A60-269E36AF3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6DCCECE-CDF5-BDBB-E6DD-CEAD82CA8A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60073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08ABFDD-78C1-6F36-6AFF-C96157CAC63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Faster than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C30206-832D-5F84-8B77-87553BFEF02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supersonic</a:t>
            </a:r>
          </a:p>
        </p:txBody>
      </p:sp>
    </p:spTree>
    <p:extLst>
      <p:ext uri="{BB962C8B-B14F-4D97-AF65-F5344CB8AC3E}">
        <p14:creationId xmlns:p14="http://schemas.microsoft.com/office/powerpoint/2010/main" val="395784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A5E62-5C4F-6263-52E0-9A880AD28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BC996AC-48C4-3D97-63E2-AFDB50C93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B423B8-AB56-0876-5DB3-180CDA4406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22417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3BD5CCD-4529-E8FC-69B7-5D09FD39C98F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To cut across.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144D02-EB37-1B39-A77E-E1AFC686020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transect</a:t>
            </a:r>
          </a:p>
        </p:txBody>
      </p:sp>
    </p:spTree>
    <p:extLst>
      <p:ext uri="{BB962C8B-B14F-4D97-AF65-F5344CB8AC3E}">
        <p14:creationId xmlns:p14="http://schemas.microsoft.com/office/powerpoint/2010/main" val="2399815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88B2E-B1EC-40BA-5E2D-780E31CDC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06DE7ED-6ECC-82FA-58C0-B3529191C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304EC55-34AA-474B-6568-DEE96D9AA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21847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4B420B2-9619-105E-079A-0B83B0365FA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A very famous person.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5B3B7D-480B-736A-B670-DD28F80FFA4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superstar</a:t>
            </a:r>
          </a:p>
        </p:txBody>
      </p:sp>
    </p:spTree>
    <p:extLst>
      <p:ext uri="{BB962C8B-B14F-4D97-AF65-F5344CB8AC3E}">
        <p14:creationId xmlns:p14="http://schemas.microsoft.com/office/powerpoint/2010/main" val="6019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B5F4F-A049-25BA-F60B-3644C3E76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ED4BC5F-578D-1134-E12B-8041FBEA3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E5F71E-7C5F-00C0-7EDC-1774BBB9D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283763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B71871F-9DBD-DDCE-F810-D71120622CA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cut across (lines or roads)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12B57-339F-56FF-BD83-33092E1F70E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intersect</a:t>
            </a:r>
          </a:p>
        </p:txBody>
      </p:sp>
    </p:spTree>
    <p:extLst>
      <p:ext uri="{BB962C8B-B14F-4D97-AF65-F5344CB8AC3E}">
        <p14:creationId xmlns:p14="http://schemas.microsoft.com/office/powerpoint/2010/main" val="1398536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sect and super.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65755-048D-7E6F-8DED-339AEC3D6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2A88C87-A27C-0365-A958-BDA0A46AD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B0A7BB0-1A40-D9D6-2935-246521C3B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199217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52CFF4E-70B5-C4C1-A7F9-5DE4C003C87A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Of better quality.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110E46-65F2-CEE8-6A55-0C4A1729CC0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superior</a:t>
            </a:r>
          </a:p>
        </p:txBody>
      </p:sp>
    </p:spTree>
    <p:extLst>
      <p:ext uri="{BB962C8B-B14F-4D97-AF65-F5344CB8AC3E}">
        <p14:creationId xmlns:p14="http://schemas.microsoft.com/office/powerpoint/2010/main" val="1031996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91428-F478-AF3B-A75C-C24DA9CAD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0011381-3F29-97B6-0DB5-E797ABE7D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A5F4711-D733-CC3D-C13D-2F2587920F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843222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3705C98-F6B5-197A-7EC5-102916E9D80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Unable to be explained by science.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3471A2-2C40-199B-BBD4-A6858929F5D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supernatural</a:t>
            </a:r>
          </a:p>
        </p:txBody>
      </p:sp>
    </p:spTree>
    <p:extLst>
      <p:ext uri="{BB962C8B-B14F-4D97-AF65-F5344CB8AC3E}">
        <p14:creationId xmlns:p14="http://schemas.microsoft.com/office/powerpoint/2010/main" val="14247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D0A70-5B17-B645-9626-52804EFAD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3C10258-18BF-7EF3-4440-4C5C9D0DA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60187BC-AE9D-826C-45EF-A0918D0F4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684324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D237FC3-1113-DE3C-8AC3-04FF144BF8E3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Someone who believes in good luck or bad luck. 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F8000C-1E4D-162B-2185-77CE318593D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superstitious</a:t>
            </a:r>
          </a:p>
        </p:txBody>
      </p:sp>
    </p:spTree>
    <p:extLst>
      <p:ext uri="{BB962C8B-B14F-4D97-AF65-F5344CB8AC3E}">
        <p14:creationId xmlns:p14="http://schemas.microsoft.com/office/powerpoint/2010/main" val="2198378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AC62F4-8C08-AA24-5EF4-30C0DB547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B0C682-5403-BD03-147D-E98B79A6E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CAAC4F8-BF87-FCC0-5BAB-7147E7855081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5FA770F-9D9E-2553-1953-149537180B1C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63317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127617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23BCF-754A-5082-3248-99D9F5C58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2055269-7796-11B1-7A07-732A469D77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8432822-604B-54E0-D58E-87DB459F39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82357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7576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78946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AE8E04F-514A-5703-A254-1D5C9CD9D35C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563317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spot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416283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268" y="1718797"/>
            <a:ext cx="3267562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transect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intersect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section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dissect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0053" y="1718797"/>
            <a:ext cx="4260338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superstar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supernatural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supersonic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superior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supercilious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superstitious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superhero 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AD3C915-69BD-B713-78D9-F3020A921AD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inter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	dis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sect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Sect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cut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“secare”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cut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D8F6002-0C90-8211-6E0A-CCAF1980C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used an axe to transect the log into smaller pieces.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tran</a:t>
            </a:r>
            <a:r>
              <a:rPr lang="en-GB" sz="8000" dirty="0">
                <a:solidFill>
                  <a:srgbClr val="FFFF00"/>
                </a:solidFill>
              </a:rPr>
              <a:t>sect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58" y="1932586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5042263" y="3640183"/>
            <a:ext cx="462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Trans means across  </a:t>
            </a:r>
          </a:p>
          <a:p>
            <a:r>
              <a:rPr lang="en-GB" dirty="0">
                <a:solidFill>
                  <a:schemeClr val="bg1"/>
                </a:solidFill>
              </a:rPr>
              <a:t>so this is cut across.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065B88C-86DB-B31C-5EFD-6C97A26BC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lines of latitude and longitude intersect at right angles.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47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</a:t>
            </a:r>
            <a:r>
              <a:rPr lang="en-GB" sz="8000" u="sng" dirty="0">
                <a:solidFill>
                  <a:srgbClr val="7030A0"/>
                </a:solidFill>
              </a:rPr>
              <a:t>sect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5042263" y="3640183"/>
            <a:ext cx="3770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Inter means between  </a:t>
            </a:r>
          </a:p>
          <a:p>
            <a:r>
              <a:rPr lang="en-GB" dirty="0">
                <a:solidFill>
                  <a:schemeClr val="bg1"/>
                </a:solidFill>
              </a:rPr>
              <a:t>so this is cut between.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C7CABC-83EC-4FA2-8571-6F409011F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is in charge of this section?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13" y="193817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sect</a:t>
            </a:r>
            <a:r>
              <a:rPr lang="en-GB" sz="8000" dirty="0">
                <a:solidFill>
                  <a:schemeClr val="bg1"/>
                </a:solidFill>
              </a:rPr>
              <a:t>ion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F506F3C-F46F-1907-E23A-6DE69D09F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scientist refused to dissect the frog.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7030A0"/>
                </a:solidFill>
              </a:rPr>
              <a:t>sect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1518</Words>
  <Application>Microsoft Office PowerPoint</Application>
  <PresentationFormat>Widescreen</PresentationFormat>
  <Paragraphs>804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sect and super.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2026-03-10T13:17:52Z</dcterms:modified>
</cp:coreProperties>
</file>