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411" r:id="rId3"/>
    <p:sldId id="274" r:id="rId4"/>
    <p:sldId id="294" r:id="rId5"/>
    <p:sldId id="377" r:id="rId6"/>
    <p:sldId id="281" r:id="rId7"/>
    <p:sldId id="282" r:id="rId8"/>
    <p:sldId id="283" r:id="rId9"/>
    <p:sldId id="298" r:id="rId10"/>
    <p:sldId id="302" r:id="rId11"/>
    <p:sldId id="378" r:id="rId12"/>
    <p:sldId id="380" r:id="rId13"/>
    <p:sldId id="299" r:id="rId14"/>
    <p:sldId id="286" r:id="rId15"/>
    <p:sldId id="303" r:id="rId16"/>
    <p:sldId id="304" r:id="rId17"/>
    <p:sldId id="305" r:id="rId18"/>
    <p:sldId id="395" r:id="rId19"/>
    <p:sldId id="369" r:id="rId20"/>
    <p:sldId id="379" r:id="rId21"/>
    <p:sldId id="367" r:id="rId22"/>
    <p:sldId id="364" r:id="rId23"/>
    <p:sldId id="525" r:id="rId24"/>
    <p:sldId id="528" r:id="rId25"/>
    <p:sldId id="529" r:id="rId26"/>
    <p:sldId id="530" r:id="rId27"/>
    <p:sldId id="531" r:id="rId28"/>
    <p:sldId id="532" r:id="rId29"/>
    <p:sldId id="533" r:id="rId30"/>
    <p:sldId id="526" r:id="rId31"/>
    <p:sldId id="527" r:id="rId32"/>
    <p:sldId id="363" r:id="rId33"/>
    <p:sldId id="277" r:id="rId34"/>
  </p:sldIdLst>
  <p:sldSz cx="12192000" cy="6858000"/>
  <p:notesSz cx="6858000" cy="9144000"/>
  <p:embeddedFontLst>
    <p:embeddedFont>
      <p:font typeface="Andika" panose="02000000000000000000" pitchFamily="2" charset="0"/>
      <p:regular r:id="rId35"/>
      <p:bold r:id="rId36"/>
      <p:italic r:id="rId37"/>
      <p:boldItalic r:id="rId3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455109D-433D-4C3F-B694-404F05C35C47}" v="92" dt="2026-03-10T13:30:25.97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72" y="1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viewProps" Target="viewProps.xml"/><Relationship Id="rId45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custSel addSld delSld modSld">
      <pc:chgData name="Glen Jones" userId="e846aaca-4b24-4b13-b0d0-f2308e16b284" providerId="ADAL" clId="{ED47ACC3-9597-4D89-A1DC-43CF280EF274}" dt="2026-03-10T13:31:39.351" v="425" actId="2165"/>
      <pc:docMkLst>
        <pc:docMk/>
      </pc:docMkLst>
      <pc:sldChg chg="modSp add del mod">
        <pc:chgData name="Glen Jones" userId="e846aaca-4b24-4b13-b0d0-f2308e16b284" providerId="ADAL" clId="{ED47ACC3-9597-4D89-A1DC-43CF280EF274}" dt="2026-03-10T13:22:47.553" v="139" actId="47"/>
        <pc:sldMkLst>
          <pc:docMk/>
          <pc:sldMk cId="2198378775" sldId="524"/>
        </pc:sldMkLst>
        <pc:graphicFrameChg chg="modGraphic">
          <ac:chgData name="Glen Jones" userId="e846aaca-4b24-4b13-b0d0-f2308e16b284" providerId="ADAL" clId="{ED47ACC3-9597-4D89-A1DC-43CF280EF274}" dt="2026-03-10T13:21:51.078" v="77" actId="6549"/>
          <ac:graphicFrameMkLst>
            <pc:docMk/>
            <pc:sldMk cId="2198378775" sldId="524"/>
            <ac:graphicFrameMk id="7" creationId="{460187BC-AE9D-826C-45EF-A0918D0F4429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3:26:25.654" v="219" actId="1076"/>
        <pc:sldMkLst>
          <pc:docMk/>
          <pc:sldMk cId="4108263625" sldId="525"/>
        </pc:sldMkLst>
        <pc:spChg chg="mod">
          <ac:chgData name="Glen Jones" userId="e846aaca-4b24-4b13-b0d0-f2308e16b284" providerId="ADAL" clId="{ED47ACC3-9597-4D89-A1DC-43CF280EF274}" dt="2026-03-10T13:26:15.033" v="206" actId="20577"/>
          <ac:spMkLst>
            <pc:docMk/>
            <pc:sldMk cId="4108263625" sldId="525"/>
            <ac:spMk id="4" creationId="{1EC94727-63A5-AB27-8E6D-DCD72DA1168D}"/>
          </ac:spMkLst>
        </pc:spChg>
        <pc:spChg chg="mod">
          <ac:chgData name="Glen Jones" userId="e846aaca-4b24-4b13-b0d0-f2308e16b284" providerId="ADAL" clId="{ED47ACC3-9597-4D89-A1DC-43CF280EF274}" dt="2026-03-10T13:26:25.654" v="219" actId="1076"/>
          <ac:spMkLst>
            <pc:docMk/>
            <pc:sldMk cId="4108263625" sldId="525"/>
            <ac:spMk id="5" creationId="{2C594B64-6F5B-066E-1AA4-6EF4B6718AAF}"/>
          </ac:spMkLst>
        </pc:spChg>
        <pc:graphicFrameChg chg="modGraphic">
          <ac:chgData name="Glen Jones" userId="e846aaca-4b24-4b13-b0d0-f2308e16b284" providerId="ADAL" clId="{ED47ACC3-9597-4D89-A1DC-43CF280EF274}" dt="2026-03-10T13:26:00.623" v="198" actId="20577"/>
          <ac:graphicFrameMkLst>
            <pc:docMk/>
            <pc:sldMk cId="4108263625" sldId="525"/>
            <ac:graphicFrameMk id="7" creationId="{D1DADB04-CA6A-8C15-2084-1870B79C179C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3:31:39.351" v="425" actId="2165"/>
        <pc:sldMkLst>
          <pc:docMk/>
          <pc:sldMk cId="2623671006" sldId="526"/>
        </pc:sldMkLst>
        <pc:spChg chg="mod">
          <ac:chgData name="Glen Jones" userId="e846aaca-4b24-4b13-b0d0-f2308e16b284" providerId="ADAL" clId="{ED47ACC3-9597-4D89-A1DC-43CF280EF274}" dt="2026-03-10T13:23:33.124" v="170" actId="20577"/>
          <ac:spMkLst>
            <pc:docMk/>
            <pc:sldMk cId="2623671006" sldId="526"/>
            <ac:spMk id="4" creationId="{C2C93481-DE45-ED54-DF70-9166B0817736}"/>
          </ac:spMkLst>
        </pc:spChg>
        <pc:spChg chg="mod">
          <ac:chgData name="Glen Jones" userId="e846aaca-4b24-4b13-b0d0-f2308e16b284" providerId="ADAL" clId="{ED47ACC3-9597-4D89-A1DC-43CF280EF274}" dt="2026-03-10T13:23:26.203" v="148" actId="27636"/>
          <ac:spMkLst>
            <pc:docMk/>
            <pc:sldMk cId="2623671006" sldId="526"/>
            <ac:spMk id="5" creationId="{EF5B6DC4-88C1-ECF8-718D-46351FA4194F}"/>
          </ac:spMkLst>
        </pc:spChg>
        <pc:graphicFrameChg chg="modGraphic">
          <ac:chgData name="Glen Jones" userId="e846aaca-4b24-4b13-b0d0-f2308e16b284" providerId="ADAL" clId="{ED47ACC3-9597-4D89-A1DC-43CF280EF274}" dt="2026-03-10T13:31:39.351" v="425" actId="2165"/>
          <ac:graphicFrameMkLst>
            <pc:docMk/>
            <pc:sldMk cId="2623671006" sldId="526"/>
            <ac:graphicFrameMk id="7" creationId="{5A699D5C-821C-69C8-F100-4EFAA5F851FF}"/>
          </ac:graphicFrameMkLst>
        </pc:graphicFrameChg>
      </pc:sldChg>
      <pc:sldChg chg="modSp add mod modAnim">
        <pc:chgData name="Glen Jones" userId="e846aaca-4b24-4b13-b0d0-f2308e16b284" providerId="ADAL" clId="{ED47ACC3-9597-4D89-A1DC-43CF280EF274}" dt="2026-03-10T13:23:23.313" v="146"/>
        <pc:sldMkLst>
          <pc:docMk/>
          <pc:sldMk cId="2884646505" sldId="527"/>
        </pc:sldMkLst>
        <pc:spChg chg="mod">
          <ac:chgData name="Glen Jones" userId="e846aaca-4b24-4b13-b0d0-f2308e16b284" providerId="ADAL" clId="{ED47ACC3-9597-4D89-A1DC-43CF280EF274}" dt="2026-03-10T13:23:17.133" v="145" actId="27636"/>
          <ac:spMkLst>
            <pc:docMk/>
            <pc:sldMk cId="2884646505" sldId="527"/>
            <ac:spMk id="5" creationId="{C693C25F-9CEC-53FA-5509-7A008D30EADA}"/>
          </ac:spMkLst>
        </pc:spChg>
        <pc:graphicFrameChg chg="modGraphic">
          <ac:chgData name="Glen Jones" userId="e846aaca-4b24-4b13-b0d0-f2308e16b284" providerId="ADAL" clId="{ED47ACC3-9597-4D89-A1DC-43CF280EF274}" dt="2026-03-10T13:23:13.481" v="143" actId="207"/>
          <ac:graphicFrameMkLst>
            <pc:docMk/>
            <pc:sldMk cId="2884646505" sldId="527"/>
            <ac:graphicFrameMk id="7" creationId="{A5460056-3CFD-50A6-6A0E-B8C954E4EC90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3:27:00.485" v="237" actId="20577"/>
        <pc:sldMkLst>
          <pc:docMk/>
          <pc:sldMk cId="1821551480" sldId="528"/>
        </pc:sldMkLst>
        <pc:spChg chg="mod">
          <ac:chgData name="Glen Jones" userId="e846aaca-4b24-4b13-b0d0-f2308e16b284" providerId="ADAL" clId="{ED47ACC3-9597-4D89-A1DC-43CF280EF274}" dt="2026-03-10T13:26:56.473" v="228" actId="20577"/>
          <ac:spMkLst>
            <pc:docMk/>
            <pc:sldMk cId="1821551480" sldId="528"/>
            <ac:spMk id="4" creationId="{BEE8F6BC-EC28-C4FF-ADB6-72F1CCA1CF49}"/>
          </ac:spMkLst>
        </pc:spChg>
        <pc:spChg chg="mod">
          <ac:chgData name="Glen Jones" userId="e846aaca-4b24-4b13-b0d0-f2308e16b284" providerId="ADAL" clId="{ED47ACC3-9597-4D89-A1DC-43CF280EF274}" dt="2026-03-10T13:27:00.485" v="237" actId="20577"/>
          <ac:spMkLst>
            <pc:docMk/>
            <pc:sldMk cId="1821551480" sldId="528"/>
            <ac:spMk id="5" creationId="{9107C00A-DFC7-00B7-A0AD-C9BA57C7E962}"/>
          </ac:spMkLst>
        </pc:spChg>
        <pc:graphicFrameChg chg="modGraphic">
          <ac:chgData name="Glen Jones" userId="e846aaca-4b24-4b13-b0d0-f2308e16b284" providerId="ADAL" clId="{ED47ACC3-9597-4D89-A1DC-43CF280EF274}" dt="2026-03-10T13:26:32.389" v="223" actId="20577"/>
          <ac:graphicFrameMkLst>
            <pc:docMk/>
            <pc:sldMk cId="1821551480" sldId="528"/>
            <ac:graphicFrameMk id="7" creationId="{A0ECC2F4-7942-200D-9524-8AAD5F7B4C1D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3:27:31.929" v="282" actId="20577"/>
        <pc:sldMkLst>
          <pc:docMk/>
          <pc:sldMk cId="1303847267" sldId="529"/>
        </pc:sldMkLst>
        <pc:spChg chg="mod">
          <ac:chgData name="Glen Jones" userId="e846aaca-4b24-4b13-b0d0-f2308e16b284" providerId="ADAL" clId="{ED47ACC3-9597-4D89-A1DC-43CF280EF274}" dt="2026-03-10T13:27:27.982" v="272" actId="20577"/>
          <ac:spMkLst>
            <pc:docMk/>
            <pc:sldMk cId="1303847267" sldId="529"/>
            <ac:spMk id="4" creationId="{505DD762-CCC6-9C48-FC93-56D38D144644}"/>
          </ac:spMkLst>
        </pc:spChg>
        <pc:spChg chg="mod">
          <ac:chgData name="Glen Jones" userId="e846aaca-4b24-4b13-b0d0-f2308e16b284" providerId="ADAL" clId="{ED47ACC3-9597-4D89-A1DC-43CF280EF274}" dt="2026-03-10T13:27:31.929" v="282" actId="20577"/>
          <ac:spMkLst>
            <pc:docMk/>
            <pc:sldMk cId="1303847267" sldId="529"/>
            <ac:spMk id="5" creationId="{F02292DC-B9A9-CD09-7108-E97F2D59DAF3}"/>
          </ac:spMkLst>
        </pc:spChg>
        <pc:graphicFrameChg chg="modGraphic">
          <ac:chgData name="Glen Jones" userId="e846aaca-4b24-4b13-b0d0-f2308e16b284" providerId="ADAL" clId="{ED47ACC3-9597-4D89-A1DC-43CF280EF274}" dt="2026-03-10T13:27:09.935" v="242" actId="20577"/>
          <ac:graphicFrameMkLst>
            <pc:docMk/>
            <pc:sldMk cId="1303847267" sldId="529"/>
            <ac:graphicFrameMk id="7" creationId="{8E0EC09B-A33D-210A-2A2D-78B52AB04B41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3:28:17.242" v="345" actId="20577"/>
        <pc:sldMkLst>
          <pc:docMk/>
          <pc:sldMk cId="1531773732" sldId="530"/>
        </pc:sldMkLst>
        <pc:spChg chg="mod">
          <ac:chgData name="Glen Jones" userId="e846aaca-4b24-4b13-b0d0-f2308e16b284" providerId="ADAL" clId="{ED47ACC3-9597-4D89-A1DC-43CF280EF274}" dt="2026-03-10T13:28:13.037" v="337" actId="20577"/>
          <ac:spMkLst>
            <pc:docMk/>
            <pc:sldMk cId="1531773732" sldId="530"/>
            <ac:spMk id="4" creationId="{2F16CB22-ECD0-66B7-8E18-4258740C69C1}"/>
          </ac:spMkLst>
        </pc:spChg>
        <pc:spChg chg="mod">
          <ac:chgData name="Glen Jones" userId="e846aaca-4b24-4b13-b0d0-f2308e16b284" providerId="ADAL" clId="{ED47ACC3-9597-4D89-A1DC-43CF280EF274}" dt="2026-03-10T13:28:17.242" v="345" actId="20577"/>
          <ac:spMkLst>
            <pc:docMk/>
            <pc:sldMk cId="1531773732" sldId="530"/>
            <ac:spMk id="5" creationId="{97A3B1AE-0FBC-2674-EDDB-F48BD54AB5AB}"/>
          </ac:spMkLst>
        </pc:spChg>
        <pc:graphicFrameChg chg="modGraphic">
          <ac:chgData name="Glen Jones" userId="e846aaca-4b24-4b13-b0d0-f2308e16b284" providerId="ADAL" clId="{ED47ACC3-9597-4D89-A1DC-43CF280EF274}" dt="2026-03-10T13:27:42.317" v="287" actId="20577"/>
          <ac:graphicFrameMkLst>
            <pc:docMk/>
            <pc:sldMk cId="1531773732" sldId="530"/>
            <ac:graphicFrameMk id="7" creationId="{7F8492DB-4981-90A3-74C3-14F10318344C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3:29:13.135" v="366" actId="20577"/>
        <pc:sldMkLst>
          <pc:docMk/>
          <pc:sldMk cId="872440034" sldId="531"/>
        </pc:sldMkLst>
        <pc:spChg chg="mod">
          <ac:chgData name="Glen Jones" userId="e846aaca-4b24-4b13-b0d0-f2308e16b284" providerId="ADAL" clId="{ED47ACC3-9597-4D89-A1DC-43CF280EF274}" dt="2026-03-10T13:29:06.863" v="358" actId="27636"/>
          <ac:spMkLst>
            <pc:docMk/>
            <pc:sldMk cId="872440034" sldId="531"/>
            <ac:spMk id="4" creationId="{9DC633FE-D385-4E78-151E-02CF5418D0B6}"/>
          </ac:spMkLst>
        </pc:spChg>
        <pc:spChg chg="mod">
          <ac:chgData name="Glen Jones" userId="e846aaca-4b24-4b13-b0d0-f2308e16b284" providerId="ADAL" clId="{ED47ACC3-9597-4D89-A1DC-43CF280EF274}" dt="2026-03-10T13:29:13.135" v="366" actId="20577"/>
          <ac:spMkLst>
            <pc:docMk/>
            <pc:sldMk cId="872440034" sldId="531"/>
            <ac:spMk id="5" creationId="{238383C8-DEC3-A36B-C053-12C3931BB1F3}"/>
          </ac:spMkLst>
        </pc:spChg>
        <pc:graphicFrameChg chg="modGraphic">
          <ac:chgData name="Glen Jones" userId="e846aaca-4b24-4b13-b0d0-f2308e16b284" providerId="ADAL" clId="{ED47ACC3-9597-4D89-A1DC-43CF280EF274}" dt="2026-03-10T13:28:48.622" v="352" actId="20577"/>
          <ac:graphicFrameMkLst>
            <pc:docMk/>
            <pc:sldMk cId="872440034" sldId="531"/>
            <ac:graphicFrameMk id="7" creationId="{EA55CC46-8D86-7D93-AB4C-7F6012101D71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3:29:56.109" v="404" actId="20577"/>
        <pc:sldMkLst>
          <pc:docMk/>
          <pc:sldMk cId="567882945" sldId="532"/>
        </pc:sldMkLst>
        <pc:spChg chg="mod">
          <ac:chgData name="Glen Jones" userId="e846aaca-4b24-4b13-b0d0-f2308e16b284" providerId="ADAL" clId="{ED47ACC3-9597-4D89-A1DC-43CF280EF274}" dt="2026-03-10T13:29:49.338" v="395" actId="20577"/>
          <ac:spMkLst>
            <pc:docMk/>
            <pc:sldMk cId="567882945" sldId="532"/>
            <ac:spMk id="4" creationId="{89652439-CB2B-241B-1AD8-3CD9E09B3909}"/>
          </ac:spMkLst>
        </pc:spChg>
        <pc:spChg chg="mod">
          <ac:chgData name="Glen Jones" userId="e846aaca-4b24-4b13-b0d0-f2308e16b284" providerId="ADAL" clId="{ED47ACC3-9597-4D89-A1DC-43CF280EF274}" dt="2026-03-10T13:29:56.109" v="404" actId="20577"/>
          <ac:spMkLst>
            <pc:docMk/>
            <pc:sldMk cId="567882945" sldId="532"/>
            <ac:spMk id="5" creationId="{AD2A23EC-01E7-4F8B-6DD5-5DA294A68B74}"/>
          </ac:spMkLst>
        </pc:spChg>
        <pc:graphicFrameChg chg="modGraphic">
          <ac:chgData name="Glen Jones" userId="e846aaca-4b24-4b13-b0d0-f2308e16b284" providerId="ADAL" clId="{ED47ACC3-9597-4D89-A1DC-43CF280EF274}" dt="2026-03-10T13:29:21.035" v="370" actId="20577"/>
          <ac:graphicFrameMkLst>
            <pc:docMk/>
            <pc:sldMk cId="567882945" sldId="532"/>
            <ac:graphicFrameMk id="7" creationId="{A6574D2D-19C7-D810-1015-33DFE45D32E8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3:30:25.976" v="424" actId="20577"/>
        <pc:sldMkLst>
          <pc:docMk/>
          <pc:sldMk cId="2859094806" sldId="533"/>
        </pc:sldMkLst>
        <pc:spChg chg="mod">
          <ac:chgData name="Glen Jones" userId="e846aaca-4b24-4b13-b0d0-f2308e16b284" providerId="ADAL" clId="{ED47ACC3-9597-4D89-A1DC-43CF280EF274}" dt="2026-03-10T13:30:20.487" v="413"/>
          <ac:spMkLst>
            <pc:docMk/>
            <pc:sldMk cId="2859094806" sldId="533"/>
            <ac:spMk id="4" creationId="{C337C749-C6EE-39F3-9389-35D9E90FD286}"/>
          </ac:spMkLst>
        </pc:spChg>
        <pc:spChg chg="mod">
          <ac:chgData name="Glen Jones" userId="e846aaca-4b24-4b13-b0d0-f2308e16b284" providerId="ADAL" clId="{ED47ACC3-9597-4D89-A1DC-43CF280EF274}" dt="2026-03-10T13:30:25.976" v="424" actId="20577"/>
          <ac:spMkLst>
            <pc:docMk/>
            <pc:sldMk cId="2859094806" sldId="533"/>
            <ac:spMk id="5" creationId="{46DD70AB-E6E5-31C5-0588-219F4C726F2A}"/>
          </ac:spMkLst>
        </pc:spChg>
        <pc:graphicFrameChg chg="modGraphic">
          <ac:chgData name="Glen Jones" userId="e846aaca-4b24-4b13-b0d0-f2308e16b284" providerId="ADAL" clId="{ED47ACC3-9597-4D89-A1DC-43CF280EF274}" dt="2026-03-10T13:30:04.630" v="408" actId="20577"/>
          <ac:graphicFrameMkLst>
            <pc:docMk/>
            <pc:sldMk cId="2859094806" sldId="533"/>
            <ac:graphicFrameMk id="7" creationId="{5D1F1E10-BF3B-A320-672F-32F947C59CD0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298FE11-848B-7C7E-AE87-2211F04F59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begin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terr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terr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itory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terr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aform  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terr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apin 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terr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ain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terr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Terr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earth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65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476321"/>
            <a:ext cx="7639291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“terra” means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earth in Latin 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8331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E2555F-2531-FD1A-7FA7-627089C266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FA16AE9E-6785-52DC-F898-37F905EC97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A01520-1284-DBF8-9AAE-AABD02D990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4BEB1DB-6FD5-DE81-B37B-63CDDFB672FD}"/>
              </a:ext>
            </a:extLst>
          </p:cNvPr>
          <p:cNvSpPr txBox="1"/>
          <p:nvPr/>
        </p:nvSpPr>
        <p:spPr>
          <a:xfrm>
            <a:off x="3962757" y="1737659"/>
            <a:ext cx="7639291" cy="34163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Can anyone guess what the motto: “per mare per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terram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” means?</a:t>
            </a:r>
          </a:p>
          <a:p>
            <a:pPr algn="ctr"/>
            <a:endParaRPr lang="en-GB" sz="36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means “by sea and by land” and is the motto of the British Royal Marines.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FD32449-C98C-2ECE-58E0-23B272D413F6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BE1F5E1B-38D9-ED43-E19E-BE28F94A7B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136E4F0D-6B7F-F183-B029-4350247DB8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59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E1738C8E-7A32-1963-7384-9C3998CB76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has ventured into lion territory.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51055" y="1602205"/>
            <a:ext cx="5388813" cy="502768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F66567A-1211-7965-7B14-588D37656672}"/>
              </a:ext>
            </a:extLst>
          </p:cNvPr>
          <p:cNvSpPr txBox="1"/>
          <p:nvPr/>
        </p:nvSpPr>
        <p:spPr>
          <a:xfrm>
            <a:off x="4868091" y="2558407"/>
            <a:ext cx="55647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terr</a:t>
            </a:r>
            <a:r>
              <a:rPr lang="en-GB" sz="8000" dirty="0">
                <a:solidFill>
                  <a:schemeClr val="bg1"/>
                </a:solidFill>
              </a:rPr>
              <a:t>itory</a:t>
            </a:r>
          </a:p>
        </p:txBody>
      </p:sp>
    </p:spTree>
    <p:extLst>
      <p:ext uri="{BB962C8B-B14F-4D97-AF65-F5344CB8AC3E}">
        <p14:creationId xmlns:p14="http://schemas.microsoft.com/office/powerpoint/2010/main" val="31684010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5F3FEFBE-4A4C-7639-9D1F-F72A8B1884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is an extraterrestrial being.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7086" y="1615082"/>
            <a:ext cx="5070687" cy="39979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9203326-0665-E0D4-0DBE-545FD7172E5B}"/>
              </a:ext>
            </a:extLst>
          </p:cNvPr>
          <p:cNvSpPr txBox="1"/>
          <p:nvPr/>
        </p:nvSpPr>
        <p:spPr>
          <a:xfrm>
            <a:off x="3344090" y="2558407"/>
            <a:ext cx="80205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extra</a:t>
            </a:r>
            <a:r>
              <a:rPr lang="en-GB" sz="8000" u="sng" dirty="0">
                <a:solidFill>
                  <a:srgbClr val="7030A0"/>
                </a:solidFill>
              </a:rPr>
              <a:t>terr</a:t>
            </a:r>
            <a:r>
              <a:rPr lang="en-GB" sz="8000" dirty="0">
                <a:solidFill>
                  <a:schemeClr val="bg1"/>
                </a:solidFill>
              </a:rPr>
              <a:t>estrial</a:t>
            </a:r>
            <a:endParaRPr lang="en-GB" sz="8000" dirty="0">
              <a:solidFill>
                <a:srgbClr val="7030A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1C2CA84-3235-3DB2-1073-2A14BF65A9CA}"/>
              </a:ext>
            </a:extLst>
          </p:cNvPr>
          <p:cNvSpPr txBox="1"/>
          <p:nvPr/>
        </p:nvSpPr>
        <p:spPr>
          <a:xfrm>
            <a:off x="3587932" y="3614057"/>
            <a:ext cx="5650301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Extra means beyond so </a:t>
            </a:r>
            <a:endParaRPr lang="en-US" dirty="0">
              <a:solidFill>
                <a:schemeClr val="bg1"/>
              </a:solidFill>
            </a:endParaRPr>
          </a:p>
          <a:p>
            <a:r>
              <a:rPr lang="en-GB" dirty="0">
                <a:solidFill>
                  <a:schemeClr val="bg1"/>
                </a:solidFill>
              </a:rPr>
              <a:t>extraterrestrial literally means beyond earth.</a:t>
            </a:r>
          </a:p>
        </p:txBody>
      </p:sp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ED1F4F15-CC97-34EC-3142-41C239D9D4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This planets terrain is rocky.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250" y="1742350"/>
            <a:ext cx="3970447" cy="51156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162697" y="2558407"/>
            <a:ext cx="64356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terr</a:t>
            </a:r>
            <a:r>
              <a:rPr lang="en-GB" sz="8000" dirty="0">
                <a:solidFill>
                  <a:schemeClr val="bg1"/>
                </a:solidFill>
              </a:rPr>
              <a:t>ain</a:t>
            </a:r>
          </a:p>
        </p:txBody>
      </p:sp>
    </p:spTree>
    <p:extLst>
      <p:ext uri="{BB962C8B-B14F-4D97-AF65-F5344CB8AC3E}">
        <p14:creationId xmlns:p14="http://schemas.microsoft.com/office/powerpoint/2010/main" val="14756133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578A4256-3FDE-CA2C-C4A1-E69942E925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terrapin escaped into the water.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283132" y="2466310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terr</a:t>
            </a:r>
            <a:r>
              <a:rPr lang="en-GB" sz="8000" dirty="0">
                <a:solidFill>
                  <a:schemeClr val="bg1"/>
                </a:solidFill>
              </a:rPr>
              <a:t>apin</a:t>
            </a:r>
            <a:endParaRPr lang="en-GB" sz="8000" dirty="0">
              <a:solidFill>
                <a:srgbClr val="7030A0"/>
              </a:solidFill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563" y="2084904"/>
            <a:ext cx="2186592" cy="36888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66384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4AC1E0A1-2302-B386-A450-70DC2E61BF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wished to terraform the planet to resemble Earth.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81089" y="1445451"/>
            <a:ext cx="5388813" cy="502768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F66567A-1211-7965-7B14-588D37656672}"/>
              </a:ext>
            </a:extLst>
          </p:cNvPr>
          <p:cNvSpPr txBox="1"/>
          <p:nvPr/>
        </p:nvSpPr>
        <p:spPr>
          <a:xfrm>
            <a:off x="4868091" y="2558407"/>
            <a:ext cx="63746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terr</a:t>
            </a:r>
            <a:r>
              <a:rPr lang="en-GB" sz="8000" dirty="0">
                <a:solidFill>
                  <a:schemeClr val="bg1"/>
                </a:solidFill>
              </a:rPr>
              <a:t>aform</a:t>
            </a:r>
          </a:p>
        </p:txBody>
      </p:sp>
    </p:spTree>
    <p:extLst>
      <p:ext uri="{BB962C8B-B14F-4D97-AF65-F5344CB8AC3E}">
        <p14:creationId xmlns:p14="http://schemas.microsoft.com/office/powerpoint/2010/main" val="7663409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A384C-12DA-B081-E3A8-72F0347A69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5150247"/>
              </p:ext>
            </p:extLst>
          </p:nvPr>
        </p:nvGraphicFramePr>
        <p:xfrm>
          <a:off x="2824223" y="1267913"/>
          <a:ext cx="7367587" cy="2710498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435917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8489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3600" b="0" kern="10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Tele 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Distant/far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port 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phone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(forming verbs)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ing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ed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18573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vision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scope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phone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(forming nouns)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34665096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5271" y="278129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464" y="0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637278" y="437664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teleports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53CCCB6D-E630-F7C9-4427-9C315BCEBBDC}"/>
              </a:ext>
            </a:extLst>
          </p:cNvPr>
          <p:cNvSpPr txBox="1">
            <a:spLocks/>
          </p:cNvSpPr>
          <p:nvPr/>
        </p:nvSpPr>
        <p:spPr>
          <a:xfrm>
            <a:off x="637276" y="556282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teleported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637276" y="496973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teleporting 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A370D7E2-C7AE-2E81-1A17-44247180BA86}"/>
              </a:ext>
            </a:extLst>
          </p:cNvPr>
          <p:cNvSpPr txBox="1">
            <a:spLocks/>
          </p:cNvSpPr>
          <p:nvPr/>
        </p:nvSpPr>
        <p:spPr>
          <a:xfrm>
            <a:off x="3463239" y="439151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telephoned</a:t>
            </a:r>
          </a:p>
        </p:txBody>
      </p:sp>
      <p:sp>
        <p:nvSpPr>
          <p:cNvPr id="20" name="rope">
            <a:extLst>
              <a:ext uri="{FF2B5EF4-FFF2-40B4-BE49-F238E27FC236}">
                <a16:creationId xmlns:a16="http://schemas.microsoft.com/office/drawing/2014/main" id="{73CB3B9A-D9B5-0DAC-67B2-A9E279B6BE2A}"/>
              </a:ext>
            </a:extLst>
          </p:cNvPr>
          <p:cNvSpPr txBox="1">
            <a:spLocks/>
          </p:cNvSpPr>
          <p:nvPr/>
        </p:nvSpPr>
        <p:spPr>
          <a:xfrm>
            <a:off x="3463239" y="494923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telephoning  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E312A059-87B9-C1CA-6EE7-C06D95F8CF5E}"/>
              </a:ext>
            </a:extLst>
          </p:cNvPr>
          <p:cNvSpPr txBox="1">
            <a:spLocks/>
          </p:cNvSpPr>
          <p:nvPr/>
        </p:nvSpPr>
        <p:spPr>
          <a:xfrm>
            <a:off x="2824224" y="6246168"/>
            <a:ext cx="7367587" cy="51322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Can you spot any missing words?</a:t>
            </a:r>
          </a:p>
        </p:txBody>
      </p:sp>
      <p:sp>
        <p:nvSpPr>
          <p:cNvPr id="8" name="rope">
            <a:extLst>
              <a:ext uri="{FF2B5EF4-FFF2-40B4-BE49-F238E27FC236}">
                <a16:creationId xmlns:a16="http://schemas.microsoft.com/office/drawing/2014/main" id="{C7D54302-F073-0D1B-A49A-5E9ACC9D7C94}"/>
              </a:ext>
            </a:extLst>
          </p:cNvPr>
          <p:cNvSpPr txBox="1">
            <a:spLocks/>
          </p:cNvSpPr>
          <p:nvPr/>
        </p:nvSpPr>
        <p:spPr>
          <a:xfrm>
            <a:off x="3463239" y="557725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telephones  </a:t>
            </a:r>
          </a:p>
        </p:txBody>
      </p:sp>
      <p:sp>
        <p:nvSpPr>
          <p:cNvPr id="10" name="rope">
            <a:extLst>
              <a:ext uri="{FF2B5EF4-FFF2-40B4-BE49-F238E27FC236}">
                <a16:creationId xmlns:a16="http://schemas.microsoft.com/office/drawing/2014/main" id="{D7324941-0B34-2C0A-8930-CC4536DDDF6F}"/>
              </a:ext>
            </a:extLst>
          </p:cNvPr>
          <p:cNvSpPr txBox="1">
            <a:spLocks/>
          </p:cNvSpPr>
          <p:nvPr/>
        </p:nvSpPr>
        <p:spPr>
          <a:xfrm>
            <a:off x="6305667" y="444545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televisions</a:t>
            </a:r>
          </a:p>
        </p:txBody>
      </p:sp>
      <p:sp>
        <p:nvSpPr>
          <p:cNvPr id="12" name="rope">
            <a:extLst>
              <a:ext uri="{FF2B5EF4-FFF2-40B4-BE49-F238E27FC236}">
                <a16:creationId xmlns:a16="http://schemas.microsoft.com/office/drawing/2014/main" id="{1E7A907A-4F5D-EF8A-471D-5F7311A2DD29}"/>
              </a:ext>
            </a:extLst>
          </p:cNvPr>
          <p:cNvSpPr txBox="1">
            <a:spLocks/>
          </p:cNvSpPr>
          <p:nvPr/>
        </p:nvSpPr>
        <p:spPr>
          <a:xfrm>
            <a:off x="6305665" y="563163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9. telescope</a:t>
            </a:r>
          </a:p>
        </p:txBody>
      </p:sp>
      <p:sp>
        <p:nvSpPr>
          <p:cNvPr id="14" name="rope">
            <a:extLst>
              <a:ext uri="{FF2B5EF4-FFF2-40B4-BE49-F238E27FC236}">
                <a16:creationId xmlns:a16="http://schemas.microsoft.com/office/drawing/2014/main" id="{FE19D1E1-1F8C-5EC0-7FB3-021BAB13A157}"/>
              </a:ext>
            </a:extLst>
          </p:cNvPr>
          <p:cNvSpPr txBox="1">
            <a:spLocks/>
          </p:cNvSpPr>
          <p:nvPr/>
        </p:nvSpPr>
        <p:spPr>
          <a:xfrm>
            <a:off x="6305665" y="503854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8. television</a:t>
            </a:r>
          </a:p>
        </p:txBody>
      </p:sp>
      <p:sp>
        <p:nvSpPr>
          <p:cNvPr id="15" name="rope">
            <a:extLst>
              <a:ext uri="{FF2B5EF4-FFF2-40B4-BE49-F238E27FC236}">
                <a16:creationId xmlns:a16="http://schemas.microsoft.com/office/drawing/2014/main" id="{A17778C9-3077-B125-AAAC-A98602C221FB}"/>
              </a:ext>
            </a:extLst>
          </p:cNvPr>
          <p:cNvSpPr txBox="1">
            <a:spLocks/>
          </p:cNvSpPr>
          <p:nvPr/>
        </p:nvSpPr>
        <p:spPr>
          <a:xfrm>
            <a:off x="9131626" y="444497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10. telescopes</a:t>
            </a:r>
          </a:p>
        </p:txBody>
      </p:sp>
      <p:sp>
        <p:nvSpPr>
          <p:cNvPr id="16" name="rope">
            <a:extLst>
              <a:ext uri="{FF2B5EF4-FFF2-40B4-BE49-F238E27FC236}">
                <a16:creationId xmlns:a16="http://schemas.microsoft.com/office/drawing/2014/main" id="{B192D7A4-4490-198A-37BE-B6FE8D70AD8A}"/>
              </a:ext>
            </a:extLst>
          </p:cNvPr>
          <p:cNvSpPr txBox="1">
            <a:spLocks/>
          </p:cNvSpPr>
          <p:nvPr/>
        </p:nvSpPr>
        <p:spPr>
          <a:xfrm>
            <a:off x="9131626" y="557725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12. telephone</a:t>
            </a:r>
          </a:p>
        </p:txBody>
      </p:sp>
      <p:sp>
        <p:nvSpPr>
          <p:cNvPr id="17" name="rope">
            <a:extLst>
              <a:ext uri="{FF2B5EF4-FFF2-40B4-BE49-F238E27FC236}">
                <a16:creationId xmlns:a16="http://schemas.microsoft.com/office/drawing/2014/main" id="{94142364-2030-700C-CD4B-5675C8CD0841}"/>
              </a:ext>
            </a:extLst>
          </p:cNvPr>
          <p:cNvSpPr txBox="1">
            <a:spLocks/>
          </p:cNvSpPr>
          <p:nvPr/>
        </p:nvSpPr>
        <p:spPr>
          <a:xfrm>
            <a:off x="9131626" y="501111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11. teleport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3" grpId="0" animBg="1"/>
      <p:bldP spid="20" grpId="0" animBg="1"/>
      <p:bldP spid="27" grpId="0" animBg="1"/>
      <p:bldP spid="8" grpId="0" animBg="1"/>
      <p:bldP spid="10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Their mission was to teraform a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distant celestial terain.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Their mission was to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terraform</a:t>
            </a:r>
            <a:r>
              <a:rPr lang="en-GB" sz="3400" dirty="0">
                <a:solidFill>
                  <a:schemeClr val="bg1"/>
                </a:solidFill>
              </a:rPr>
              <a:t> a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distant celestial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terrain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Their mission was to terraform a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distant celestial terrain.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484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5" name="Picture 4" descr="A sign in the grass&#10;&#10;AI-generated content may be incorrect.">
            <a:extLst>
              <a:ext uri="{FF2B5EF4-FFF2-40B4-BE49-F238E27FC236}">
                <a16:creationId xmlns:a16="http://schemas.microsoft.com/office/drawing/2014/main" id="{0A976E91-3113-FC63-F779-DB81F27F36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1033" y="1520855"/>
            <a:ext cx="6929934" cy="5200314"/>
          </a:xfrm>
          <a:prstGeom prst="rect">
            <a:avLst/>
          </a:prstGeom>
        </p:spPr>
      </p:pic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3022D632-824C-4EA3-4F54-4BB85CBD8A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799" y="365125"/>
            <a:ext cx="11591925" cy="1325563"/>
          </a:xfrm>
        </p:spPr>
        <p:txBody>
          <a:bodyPr>
            <a:no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has been scrambling!</a:t>
            </a:r>
          </a:p>
        </p:txBody>
      </p:sp>
    </p:spTree>
    <p:extLst>
      <p:ext uri="{BB962C8B-B14F-4D97-AF65-F5344CB8AC3E}">
        <p14:creationId xmlns:p14="http://schemas.microsoft.com/office/powerpoint/2010/main" val="9051805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32E02C-4C46-58B6-F11C-BA35CA5C8B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3DCDAA77-C580-AA7B-8CA8-89BB51BF80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E8B75751-E171-E67D-5334-46A58468B6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FEE41E51-2644-26B0-F679-DA0ADA56324C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33A030D4-658B-4E4A-B719-E66AB74DB46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6C8F54A-8D0C-51E8-80D9-331E3E13852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Armed with Emile's tellescope and Aimee's teraforming capabilities, the duo ventured into uncharted terratory.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75A76DB-8D3D-6EC7-BAA2-462CA681EDE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Armed with Emile's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telescope</a:t>
            </a:r>
            <a:r>
              <a:rPr lang="en-GB" sz="3400" dirty="0">
                <a:solidFill>
                  <a:schemeClr val="bg1"/>
                </a:solidFill>
              </a:rPr>
              <a:t> and Aimee's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terraforming</a:t>
            </a:r>
            <a:r>
              <a:rPr lang="en-GB" sz="3400" dirty="0">
                <a:solidFill>
                  <a:schemeClr val="bg1"/>
                </a:solidFill>
              </a:rPr>
              <a:t> capabilities, the duo ventured into uncharted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territory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E24415A-CAC6-B557-EC29-C3F9E0B4FD81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Armed with Emile's telescope and Aimee's terraforming capabilities, the duo ventured into uncharted territory.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C24AB0A-C3BF-27BA-FAAA-06E28856808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8968B5A-DEC2-F627-E9F5-6183E9C28883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5903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__rrai_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_l_v____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__rrap__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__l_p___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700433" y="5697272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547938" cy="228147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Andika" panose="02000000000000000000" pitchFamily="2" charset="0"/>
              </a:rPr>
              <a:t>telephone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television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terrain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terrapin</a:t>
            </a:r>
          </a:p>
        </p:txBody>
      </p: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700433" y="5697272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700433" y="5697272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700433" y="5697272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700433" y="5697272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83561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0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292770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0569FD31-B7D4-22AB-BD08-62723ACEA3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917D6D0-2ADF-A04A-B1DD-1A6791B6BFBD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rrai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9323F86-9416-3FE8-D251-3A0FA4E77C7B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ision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5728685-8BFC-FAF6-5874-7D6211C15FAC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rrap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E6C7092-19D2-3D2C-3CB4-BCFE3F6852EB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</a:p>
          <a:p>
            <a:pPr algn="ctr"/>
            <a:r>
              <a:rPr lang="en-GB" sz="40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</a:t>
            </a:r>
            <a:r>
              <a:rPr lang="en-GB" sz="40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</a:t>
            </a:r>
            <a:r>
              <a:rPr lang="en-GB" sz="40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hone</a:t>
            </a:r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22A409E-F666-88FB-9348-DBE6D9E9F736}"/>
              </a:ext>
            </a:extLst>
          </p:cNvPr>
          <p:cNvSpPr txBox="1"/>
          <p:nvPr/>
        </p:nvSpPr>
        <p:spPr>
          <a:xfrm>
            <a:off x="9425653" y="2394857"/>
            <a:ext cx="2547938" cy="228147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Andika" panose="02000000000000000000" pitchFamily="2" charset="0"/>
              </a:rPr>
              <a:t>telephone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television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terrain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terrapin</a:t>
            </a:r>
          </a:p>
        </p:txBody>
      </p:sp>
    </p:spTree>
    <p:extLst>
      <p:ext uri="{BB962C8B-B14F-4D97-AF65-F5344CB8AC3E}">
        <p14:creationId xmlns:p14="http://schemas.microsoft.com/office/powerpoint/2010/main" val="37565306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C9D2ED-9401-CC27-0351-D434462AB8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D882E5E1-87E8-D8BE-7457-F961E0D4EE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1DADB04-CA6A-8C15-2084-1870B79C17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0947259"/>
              </p:ext>
            </p:extLst>
          </p:nvPr>
        </p:nvGraphicFramePr>
        <p:xfrm>
          <a:off x="842006" y="2066767"/>
          <a:ext cx="10507993" cy="405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25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87576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8946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1EC94727-63A5-AB27-8E6D-DCD72DA1168D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1. Land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594B64-6F5B-066E-1AA4-6EF4B6718AAF}"/>
              </a:ext>
            </a:extLst>
          </p:cNvPr>
          <p:cNvSpPr txBox="1">
            <a:spLocks/>
          </p:cNvSpPr>
          <p:nvPr/>
        </p:nvSpPr>
        <p:spPr>
          <a:xfrm>
            <a:off x="4555468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terrain</a:t>
            </a:r>
          </a:p>
        </p:txBody>
      </p:sp>
    </p:spTree>
    <p:extLst>
      <p:ext uri="{BB962C8B-B14F-4D97-AF65-F5344CB8AC3E}">
        <p14:creationId xmlns:p14="http://schemas.microsoft.com/office/powerpoint/2010/main" val="41082636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174EEA-5B56-4751-D879-01F7C56A0F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D6E84949-7ECA-60E0-ED82-CC173B01B5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0ECC2F4-7942-200D-9524-8AAD5F7B4C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0652731"/>
              </p:ext>
            </p:extLst>
          </p:nvPr>
        </p:nvGraphicFramePr>
        <p:xfrm>
          <a:off x="842006" y="2066767"/>
          <a:ext cx="10507993" cy="405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25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87576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8946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BEE8F6BC-EC28-C4FF-ADB6-72F1CCA1CF49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2. An area of land.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107C00A-DFC7-00B7-A0AD-C9BA57C7E962}"/>
              </a:ext>
            </a:extLst>
          </p:cNvPr>
          <p:cNvSpPr txBox="1">
            <a:spLocks/>
          </p:cNvSpPr>
          <p:nvPr/>
        </p:nvSpPr>
        <p:spPr>
          <a:xfrm>
            <a:off x="4555468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territory</a:t>
            </a:r>
          </a:p>
        </p:txBody>
      </p:sp>
    </p:spTree>
    <p:extLst>
      <p:ext uri="{BB962C8B-B14F-4D97-AF65-F5344CB8AC3E}">
        <p14:creationId xmlns:p14="http://schemas.microsoft.com/office/powerpoint/2010/main" val="18215514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9ABF3E-C3D6-5F8E-E945-5A4ECED658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9646734E-380B-03AE-F671-AD2A3EEBEB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E0EC09B-A33D-210A-2A2D-78B52AB04B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8421268"/>
              </p:ext>
            </p:extLst>
          </p:nvPr>
        </p:nvGraphicFramePr>
        <p:xfrm>
          <a:off x="842006" y="2066767"/>
          <a:ext cx="10507993" cy="405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25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87576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8946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505DD762-CCC6-9C48-FC93-56D38D144644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3. A screen that shows images.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02292DC-B9A9-CD09-7108-E97F2D59DAF3}"/>
              </a:ext>
            </a:extLst>
          </p:cNvPr>
          <p:cNvSpPr txBox="1">
            <a:spLocks/>
          </p:cNvSpPr>
          <p:nvPr/>
        </p:nvSpPr>
        <p:spPr>
          <a:xfrm>
            <a:off x="4555468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television</a:t>
            </a:r>
          </a:p>
        </p:txBody>
      </p:sp>
    </p:spTree>
    <p:extLst>
      <p:ext uri="{BB962C8B-B14F-4D97-AF65-F5344CB8AC3E}">
        <p14:creationId xmlns:p14="http://schemas.microsoft.com/office/powerpoint/2010/main" val="1303847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0E0A80-80FE-AF09-D4C5-FAB0732FD1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6BFF8FE9-A59A-3272-A9F7-4430F1FF67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F8492DB-4981-90A3-74C3-14F1031834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4864299"/>
              </p:ext>
            </p:extLst>
          </p:nvPr>
        </p:nvGraphicFramePr>
        <p:xfrm>
          <a:off x="842006" y="2066767"/>
          <a:ext cx="10507993" cy="405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25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87576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8946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2F16CB22-ECD0-66B7-8E18-4258740C69C1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4. To magically move from one point to another.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7A3B1AE-0FBC-2674-EDDB-F48BD54AB5AB}"/>
              </a:ext>
            </a:extLst>
          </p:cNvPr>
          <p:cNvSpPr txBox="1">
            <a:spLocks/>
          </p:cNvSpPr>
          <p:nvPr/>
        </p:nvSpPr>
        <p:spPr>
          <a:xfrm>
            <a:off x="4555468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teleport</a:t>
            </a:r>
          </a:p>
        </p:txBody>
      </p:sp>
    </p:spTree>
    <p:extLst>
      <p:ext uri="{BB962C8B-B14F-4D97-AF65-F5344CB8AC3E}">
        <p14:creationId xmlns:p14="http://schemas.microsoft.com/office/powerpoint/2010/main" val="1531773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96BF27-AF43-28B8-8C05-94E5FF0852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7F573165-16C6-431D-A224-E6979BED06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A55CC46-8D86-7D93-AB4C-7F6012101D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4276844"/>
              </p:ext>
            </p:extLst>
          </p:nvPr>
        </p:nvGraphicFramePr>
        <p:xfrm>
          <a:off x="842006" y="2066767"/>
          <a:ext cx="10507993" cy="405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25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87576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8946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9DC633FE-D385-4E78-151E-02CF5418D0B6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5. A kind of small turtle that lives in water.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38383C8-DEC3-A36B-C053-12C3931BB1F3}"/>
              </a:ext>
            </a:extLst>
          </p:cNvPr>
          <p:cNvSpPr txBox="1">
            <a:spLocks/>
          </p:cNvSpPr>
          <p:nvPr/>
        </p:nvSpPr>
        <p:spPr>
          <a:xfrm>
            <a:off x="4555468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terrapin</a:t>
            </a:r>
          </a:p>
        </p:txBody>
      </p:sp>
    </p:spTree>
    <p:extLst>
      <p:ext uri="{BB962C8B-B14F-4D97-AF65-F5344CB8AC3E}">
        <p14:creationId xmlns:p14="http://schemas.microsoft.com/office/powerpoint/2010/main" val="872440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55AC1B-AB60-1BEB-8D22-077FCBEA22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6AA401DD-B538-14CD-A931-6055AFEBDF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6574D2D-19C7-D810-1015-33DFE45D32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3463575"/>
              </p:ext>
            </p:extLst>
          </p:nvPr>
        </p:nvGraphicFramePr>
        <p:xfrm>
          <a:off x="842006" y="2066767"/>
          <a:ext cx="10507993" cy="405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25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87576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8946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89652439-CB2B-241B-1AD8-3CD9E09B3909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6. An instrument that makes distant objects appear closer.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D2A23EC-01E7-4F8B-6DD5-5DA294A68B74}"/>
              </a:ext>
            </a:extLst>
          </p:cNvPr>
          <p:cNvSpPr txBox="1">
            <a:spLocks/>
          </p:cNvSpPr>
          <p:nvPr/>
        </p:nvSpPr>
        <p:spPr>
          <a:xfrm>
            <a:off x="4555468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telescope</a:t>
            </a:r>
          </a:p>
        </p:txBody>
      </p:sp>
    </p:spTree>
    <p:extLst>
      <p:ext uri="{BB962C8B-B14F-4D97-AF65-F5344CB8AC3E}">
        <p14:creationId xmlns:p14="http://schemas.microsoft.com/office/powerpoint/2010/main" val="5678829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E827E8-CC30-59D3-231E-91B165F15F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692BF5C3-410A-508B-3B7A-1511D23406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D1F1E10-BF3B-A320-672F-32F947C59C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4264806"/>
              </p:ext>
            </p:extLst>
          </p:nvPr>
        </p:nvGraphicFramePr>
        <p:xfrm>
          <a:off x="842006" y="2066767"/>
          <a:ext cx="10507993" cy="405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25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87576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8946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C337C749-C6EE-39F3-9389-35D9E90FD286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7. Growing or living on land.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6DD70AB-E6E5-31C5-0588-219F4C726F2A}"/>
              </a:ext>
            </a:extLst>
          </p:cNvPr>
          <p:cNvSpPr txBox="1">
            <a:spLocks/>
          </p:cNvSpPr>
          <p:nvPr/>
        </p:nvSpPr>
        <p:spPr>
          <a:xfrm>
            <a:off x="4555468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terrestrial</a:t>
            </a:r>
          </a:p>
        </p:txBody>
      </p:sp>
    </p:spTree>
    <p:extLst>
      <p:ext uri="{BB962C8B-B14F-4D97-AF65-F5344CB8AC3E}">
        <p14:creationId xmlns:p14="http://schemas.microsoft.com/office/powerpoint/2010/main" val="2859094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A7D6950-1409-3D10-E38E-97DE200CD0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23387" y="1994204"/>
            <a:ext cx="9144000" cy="198131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word families  </a:t>
            </a:r>
            <a:br>
              <a:rPr lang="en-GB" dirty="0"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tele and terr.</a:t>
            </a:r>
          </a:p>
        </p:txBody>
      </p:sp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A0FD4FB1-EFE4-E075-879C-4B3F8A49496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B7F324D-8E02-2F0B-196F-53C28F5722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163" y="217780"/>
            <a:ext cx="3598449" cy="28371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DC0ED71E-5865-9DFE-7586-EBB2F71F8FC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32579" y="3429000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549 -0.12917 L 0.05091 0.0293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20" y="791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33333E-6 L -0.0608 -0.01389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47" y="-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00B8EB-C879-005B-BD67-8E2040DA48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710EB01A-0FDD-EF8B-BB6E-BADCAFE88B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A699D5C-821C-69C8-F100-4EFAA5F851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2591780"/>
              </p:ext>
            </p:extLst>
          </p:nvPr>
        </p:nvGraphicFramePr>
        <p:xfrm>
          <a:off x="842006" y="2066767"/>
          <a:ext cx="10507993" cy="405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25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87576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8946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C2C93481-DE45-ED54-DF70-9166B0817736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What letter can you add to make a hidden word?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F5B6DC4-88C1-ECF8-718D-46351FA4194F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t</a:t>
            </a:r>
          </a:p>
        </p:txBody>
      </p:sp>
    </p:spTree>
    <p:extLst>
      <p:ext uri="{BB962C8B-B14F-4D97-AF65-F5344CB8AC3E}">
        <p14:creationId xmlns:p14="http://schemas.microsoft.com/office/powerpoint/2010/main" val="2623671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453E62-3630-9821-C1A9-7FF06BE73C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233C3C0B-0332-B465-9486-4AF425F831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5460056-3CFD-50A6-6A0E-B8C954E4EC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5445730"/>
              </p:ext>
            </p:extLst>
          </p:nvPr>
        </p:nvGraphicFramePr>
        <p:xfrm>
          <a:off x="842006" y="2066767"/>
          <a:ext cx="10507993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25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87576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8946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endParaRPr lang="en-GB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A7F9111D-2A07-DD1A-5FF5-47E432A6CA08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Can you add a letter to make a hidden word?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693C25F-9CEC-53FA-5509-7A008D30EADA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t</a:t>
            </a:r>
          </a:p>
        </p:txBody>
      </p:sp>
    </p:spTree>
    <p:extLst>
      <p:ext uri="{BB962C8B-B14F-4D97-AF65-F5344CB8AC3E}">
        <p14:creationId xmlns:p14="http://schemas.microsoft.com/office/powerpoint/2010/main" val="2884646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SY6T3BW3L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SY6T3BW3P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SY6T3BW3S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SY6T3BW3F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SY6T3BW3A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SY6T3BW3Sa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SY6T3BW3Fe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E32BD53F-9355-EEF7-1F06-6025CB86B2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weeks spelling’s to practise.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81D5D29-BBAD-B628-5952-3FCB2921B207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83390" y="1718797"/>
            <a:ext cx="3267562" cy="303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3200" dirty="0">
                <a:solidFill>
                  <a:schemeClr val="tx1"/>
                </a:solidFill>
                <a:latin typeface="+mn-lt"/>
              </a:rPr>
              <a:t>1.	</a:t>
            </a: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telephone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2.	television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3.	telescope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4.	teleport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73409" y="1718797"/>
            <a:ext cx="4260338" cy="3773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5.	territory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6.	extraterrestrial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7.	terrain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8.	terrapin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9.	terraform</a:t>
            </a: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D1016B1A-F2E6-A9D3-17B8-7F2280D56CC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2CD10C-983C-FC61-C983-EA47C7F24F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5D54E53B-63AA-742A-6B0C-4FC8EEB15301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90C993F2-6FD3-DF93-FA8F-C4CF2DF174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letters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tele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tele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phone	 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tele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vision	 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tele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scope 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tele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port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tele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Tele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far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FF80DB8-F7CF-65B0-0168-9865F0B73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6837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5B5DF22B-32E9-E737-EF6B-18CFCDBB7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857" y="1778636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2923140" y="4938534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A678F9-FB90-F46C-10B0-0AE76CF5586F}"/>
              </a:ext>
            </a:extLst>
          </p:cNvPr>
          <p:cNvSpPr txBox="1"/>
          <p:nvPr/>
        </p:nvSpPr>
        <p:spPr>
          <a:xfrm>
            <a:off x="3962757" y="2907210"/>
            <a:ext cx="7639291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“tele” means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far in ancient Greek. </a:t>
            </a:r>
          </a:p>
        </p:txBody>
      </p:sp>
      <p:pic>
        <p:nvPicPr>
          <p:cNvPr id="8" name="Picture 7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91EA280-674F-471A-B2E2-C47F8A6E49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9597" y="4103421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9415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D9DDF503-331E-0F93-3DB5-362D0631E5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boy gave his telephone number.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68091" y="2558407"/>
            <a:ext cx="6461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tele</a:t>
            </a:r>
            <a:r>
              <a:rPr lang="en-GB" sz="8000" dirty="0">
                <a:solidFill>
                  <a:schemeClr val="bg1"/>
                </a:solidFill>
              </a:rPr>
              <a:t>phone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030" y="1851161"/>
            <a:ext cx="5512498" cy="43462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44FF6E0-9527-A523-3757-A01A38F3CB23}"/>
              </a:ext>
            </a:extLst>
          </p:cNvPr>
          <p:cNvSpPr txBox="1"/>
          <p:nvPr/>
        </p:nvSpPr>
        <p:spPr>
          <a:xfrm>
            <a:off x="5042263" y="3701143"/>
            <a:ext cx="46242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Phone means voice so telephone literally means far voice.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521519E3-5D43-75CD-02F6-7A0C7EC7EE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watched television last night.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694" y="1434399"/>
            <a:ext cx="4709773" cy="439414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3C2F14-7E71-4EBB-8995-0A6507409F31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tele</a:t>
            </a:r>
            <a:r>
              <a:rPr lang="en-GB" sz="8000" dirty="0">
                <a:solidFill>
                  <a:schemeClr val="bg1"/>
                </a:solidFill>
              </a:rPr>
              <a:t>vision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BD405C8-3B4F-8261-2900-D8486FAA4D7C}"/>
              </a:ext>
            </a:extLst>
          </p:cNvPr>
          <p:cNvSpPr txBox="1"/>
          <p:nvPr/>
        </p:nvSpPr>
        <p:spPr>
          <a:xfrm>
            <a:off x="4868092" y="3631474"/>
            <a:ext cx="5650301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Vision means see so </a:t>
            </a:r>
          </a:p>
          <a:p>
            <a:r>
              <a:rPr lang="en-GB" dirty="0">
                <a:solidFill>
                  <a:schemeClr val="bg1"/>
                </a:solidFill>
              </a:rPr>
              <a:t>television literally means see far.</a:t>
            </a: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6A509702-93C3-EC9F-E0F0-AC17A04768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uses the telescope to look at his home planet.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471" y="1842375"/>
            <a:ext cx="3970447" cy="51156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868091" y="2558407"/>
            <a:ext cx="5730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tele</a:t>
            </a:r>
            <a:r>
              <a:rPr lang="en-GB" sz="8000" dirty="0">
                <a:solidFill>
                  <a:schemeClr val="bg1"/>
                </a:solidFill>
              </a:rPr>
              <a:t>scope</a:t>
            </a:r>
            <a:endParaRPr lang="en-GB" sz="8000" dirty="0">
              <a:solidFill>
                <a:srgbClr val="7030A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FD212E-CBC6-AD2B-CEA7-4DA385C63668}"/>
              </a:ext>
            </a:extLst>
          </p:cNvPr>
          <p:cNvSpPr txBox="1"/>
          <p:nvPr/>
        </p:nvSpPr>
        <p:spPr>
          <a:xfrm>
            <a:off x="4868092" y="3631474"/>
            <a:ext cx="5650301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Scope means observe so </a:t>
            </a:r>
          </a:p>
          <a:p>
            <a:r>
              <a:rPr lang="en-GB" dirty="0">
                <a:solidFill>
                  <a:schemeClr val="bg1"/>
                </a:solidFill>
              </a:rPr>
              <a:t>telescope literally means observe far.</a:t>
            </a: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5B33937A-D2E4-B4F5-38D1-4D94A890B6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wishes he could teleport.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2547257" y="2451031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tele</a:t>
            </a:r>
            <a:r>
              <a:rPr lang="en-GB" sz="8000" dirty="0">
                <a:solidFill>
                  <a:schemeClr val="bg1"/>
                </a:solidFill>
              </a:rPr>
              <a:t>port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377D928-32A3-BD8F-9E03-ACD6DE5CE9B5}"/>
              </a:ext>
            </a:extLst>
          </p:cNvPr>
          <p:cNvSpPr txBox="1"/>
          <p:nvPr/>
        </p:nvSpPr>
        <p:spPr>
          <a:xfrm>
            <a:off x="3587932" y="3614057"/>
            <a:ext cx="5650301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Port means carry so </a:t>
            </a:r>
          </a:p>
          <a:p>
            <a:r>
              <a:rPr lang="en-GB" dirty="0">
                <a:solidFill>
                  <a:schemeClr val="bg1"/>
                </a:solidFill>
              </a:rPr>
              <a:t>teleport literally means carry far.</a:t>
            </a:r>
          </a:p>
        </p:txBody>
      </p:sp>
    </p:spTree>
    <p:extLst>
      <p:ext uri="{BB962C8B-B14F-4D97-AF65-F5344CB8AC3E}">
        <p14:creationId xmlns:p14="http://schemas.microsoft.com/office/powerpoint/2010/main" val="2359013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1336</Words>
  <Application>Microsoft Office PowerPoint</Application>
  <PresentationFormat>Widescreen</PresentationFormat>
  <Paragraphs>670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7" baseType="lpstr">
      <vt:lpstr>Aptos</vt:lpstr>
      <vt:lpstr>Arial</vt:lpstr>
      <vt:lpstr>Andika</vt:lpstr>
      <vt:lpstr>Office Theme</vt:lpstr>
      <vt:lpstr> How to Use this PowerPoint</vt:lpstr>
      <vt:lpstr>Scrambler has been scrambling!</vt:lpstr>
      <vt:lpstr>The word families   tele and terr.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Can you spot the spelling mistakes?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Here are this weeks spelling’s to practise.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46</cp:revision>
  <dcterms:created xsi:type="dcterms:W3CDTF">2022-05-31T09:42:07Z</dcterms:created>
  <dcterms:modified xsi:type="dcterms:W3CDTF">2026-03-10T13:31:48Z</dcterms:modified>
</cp:coreProperties>
</file>