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400" r:id="rId3"/>
    <p:sldId id="274" r:id="rId4"/>
    <p:sldId id="294" r:id="rId5"/>
    <p:sldId id="376" r:id="rId6"/>
    <p:sldId id="378" r:id="rId7"/>
    <p:sldId id="281" r:id="rId8"/>
    <p:sldId id="282" r:id="rId9"/>
    <p:sldId id="283" r:id="rId10"/>
    <p:sldId id="298" r:id="rId11"/>
    <p:sldId id="306" r:id="rId12"/>
    <p:sldId id="304" r:id="rId13"/>
    <p:sldId id="312" r:id="rId14"/>
    <p:sldId id="307" r:id="rId15"/>
    <p:sldId id="308" r:id="rId16"/>
    <p:sldId id="394" r:id="rId17"/>
    <p:sldId id="369" r:id="rId18"/>
    <p:sldId id="377" r:id="rId19"/>
    <p:sldId id="360" r:id="rId20"/>
    <p:sldId id="366" r:id="rId21"/>
    <p:sldId id="362" r:id="rId22"/>
    <p:sldId id="527" r:id="rId23"/>
    <p:sldId id="530" r:id="rId24"/>
    <p:sldId id="531" r:id="rId25"/>
    <p:sldId id="532" r:id="rId26"/>
    <p:sldId id="534" r:id="rId27"/>
    <p:sldId id="535" r:id="rId28"/>
    <p:sldId id="536" r:id="rId29"/>
    <p:sldId id="537" r:id="rId30"/>
    <p:sldId id="528" r:id="rId31"/>
    <p:sldId id="529" r:id="rId32"/>
    <p:sldId id="363" r:id="rId33"/>
    <p:sldId id="277" r:id="rId34"/>
  </p:sldIdLst>
  <p:sldSz cx="12192000" cy="6858000"/>
  <p:notesSz cx="6858000" cy="9144000"/>
  <p:embeddedFontLst>
    <p:embeddedFont>
      <p:font typeface="Andika" panose="02000000000000000000" pitchFamily="2" charset="0"/>
      <p:regular r:id="rId35"/>
      <p:bold r:id="rId36"/>
      <p:italic r:id="rId37"/>
      <p:boldItalic r:id="rId3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C448115-1092-4F09-81A6-C867C4DE4ABC}" v="54" dt="2026-03-10T13:52:39.65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viewProps" Target="viewProps.xml"/><Relationship Id="rId45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custSel addSld delSld modSld">
      <pc:chgData name="Glen Jones" userId="e846aaca-4b24-4b13-b0d0-f2308e16b284" providerId="ADAL" clId="{ED47ACC3-9597-4D89-A1DC-43CF280EF274}" dt="2026-03-10T13:52:49.066" v="492" actId="20577"/>
      <pc:docMkLst>
        <pc:docMk/>
      </pc:docMkLst>
      <pc:sldChg chg="modSp add mod modAnim">
        <pc:chgData name="Glen Jones" userId="e846aaca-4b24-4b13-b0d0-f2308e16b284" providerId="ADAL" clId="{ED47ACC3-9597-4D89-A1DC-43CF280EF274}" dt="2026-03-10T13:47:38.644" v="206"/>
        <pc:sldMkLst>
          <pc:docMk/>
          <pc:sldMk cId="2884646505" sldId="527"/>
        </pc:sldMkLst>
        <pc:spChg chg="mod">
          <ac:chgData name="Glen Jones" userId="e846aaca-4b24-4b13-b0d0-f2308e16b284" providerId="ADAL" clId="{ED47ACC3-9597-4D89-A1DC-43CF280EF274}" dt="2026-03-10T13:47:27.032" v="196" actId="20577"/>
          <ac:spMkLst>
            <pc:docMk/>
            <pc:sldMk cId="2884646505" sldId="527"/>
            <ac:spMk id="4" creationId="{A7F9111D-2A07-DD1A-5FF5-47E432A6CA08}"/>
          </ac:spMkLst>
        </pc:spChg>
        <pc:spChg chg="mod">
          <ac:chgData name="Glen Jones" userId="e846aaca-4b24-4b13-b0d0-f2308e16b284" providerId="ADAL" clId="{ED47ACC3-9597-4D89-A1DC-43CF280EF274}" dt="2026-03-10T13:47:31.524" v="205" actId="20577"/>
          <ac:spMkLst>
            <pc:docMk/>
            <pc:sldMk cId="2884646505" sldId="527"/>
            <ac:spMk id="5" creationId="{C693C25F-9CEC-53FA-5509-7A008D30EADA}"/>
          </ac:spMkLst>
        </pc:spChg>
        <pc:graphicFrameChg chg="modGraphic">
          <ac:chgData name="Glen Jones" userId="e846aaca-4b24-4b13-b0d0-f2308e16b284" providerId="ADAL" clId="{ED47ACC3-9597-4D89-A1DC-43CF280EF274}" dt="2026-03-10T13:47:05.600" v="180" actId="6549"/>
          <ac:graphicFrameMkLst>
            <pc:docMk/>
            <pc:sldMk cId="2884646505" sldId="527"/>
            <ac:graphicFrameMk id="7" creationId="{A5460056-3CFD-50A6-6A0E-B8C954E4EC90}"/>
          </ac:graphicFrameMkLst>
        </pc:graphicFrameChg>
      </pc:sldChg>
      <pc:sldChg chg="delSp modSp add mod">
        <pc:chgData name="Glen Jones" userId="e846aaca-4b24-4b13-b0d0-f2308e16b284" providerId="ADAL" clId="{ED47ACC3-9597-4D89-A1DC-43CF280EF274}" dt="2026-03-10T13:46:07.743" v="147" actId="14100"/>
        <pc:sldMkLst>
          <pc:docMk/>
          <pc:sldMk cId="2983360283" sldId="528"/>
        </pc:sldMkLst>
        <pc:spChg chg="mod">
          <ac:chgData name="Glen Jones" userId="e846aaca-4b24-4b13-b0d0-f2308e16b284" providerId="ADAL" clId="{ED47ACC3-9597-4D89-A1DC-43CF280EF274}" dt="2026-03-10T13:46:07.743" v="147" actId="14100"/>
          <ac:spMkLst>
            <pc:docMk/>
            <pc:sldMk cId="2983360283" sldId="528"/>
            <ac:spMk id="4" creationId="{2BA2536D-8B18-48D7-D596-B379BFCC2AA4}"/>
          </ac:spMkLst>
        </pc:spChg>
        <pc:spChg chg="del">
          <ac:chgData name="Glen Jones" userId="e846aaca-4b24-4b13-b0d0-f2308e16b284" providerId="ADAL" clId="{ED47ACC3-9597-4D89-A1DC-43CF280EF274}" dt="2026-03-10T13:46:05.490" v="146" actId="478"/>
          <ac:spMkLst>
            <pc:docMk/>
            <pc:sldMk cId="2983360283" sldId="528"/>
            <ac:spMk id="5" creationId="{CF92111D-6C8E-8735-0E4E-E9AF7F94ED8A}"/>
          </ac:spMkLst>
        </pc:spChg>
      </pc:sldChg>
      <pc:sldChg chg="modSp add mod">
        <pc:chgData name="Glen Jones" userId="e846aaca-4b24-4b13-b0d0-f2308e16b284" providerId="ADAL" clId="{ED47ACC3-9597-4D89-A1DC-43CF280EF274}" dt="2026-03-10T13:46:18.266" v="149" actId="207"/>
        <pc:sldMkLst>
          <pc:docMk/>
          <pc:sldMk cId="4216271577" sldId="529"/>
        </pc:sldMkLst>
        <pc:graphicFrameChg chg="modGraphic">
          <ac:chgData name="Glen Jones" userId="e846aaca-4b24-4b13-b0d0-f2308e16b284" providerId="ADAL" clId="{ED47ACC3-9597-4D89-A1DC-43CF280EF274}" dt="2026-03-10T13:46:18.266" v="149" actId="207"/>
          <ac:graphicFrameMkLst>
            <pc:docMk/>
            <pc:sldMk cId="4216271577" sldId="529"/>
            <ac:graphicFrameMk id="7" creationId="{C83FAF92-EDC8-21F2-F384-35A40461E504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3:48:42.671" v="272" actId="6549"/>
        <pc:sldMkLst>
          <pc:docMk/>
          <pc:sldMk cId="3863490920" sldId="530"/>
        </pc:sldMkLst>
        <pc:spChg chg="mod">
          <ac:chgData name="Glen Jones" userId="e846aaca-4b24-4b13-b0d0-f2308e16b284" providerId="ADAL" clId="{ED47ACC3-9597-4D89-A1DC-43CF280EF274}" dt="2026-03-10T13:48:35.300" v="266" actId="20577"/>
          <ac:spMkLst>
            <pc:docMk/>
            <pc:sldMk cId="3863490920" sldId="530"/>
            <ac:spMk id="4" creationId="{2845B08D-7AD8-A85D-4337-236DF0F2F2B5}"/>
          </ac:spMkLst>
        </pc:spChg>
        <pc:spChg chg="mod">
          <ac:chgData name="Glen Jones" userId="e846aaca-4b24-4b13-b0d0-f2308e16b284" providerId="ADAL" clId="{ED47ACC3-9597-4D89-A1DC-43CF280EF274}" dt="2026-03-10T13:48:42.671" v="272" actId="6549"/>
          <ac:spMkLst>
            <pc:docMk/>
            <pc:sldMk cId="3863490920" sldId="530"/>
            <ac:spMk id="5" creationId="{32F0E27C-DC11-BC90-F220-D11DAE17A826}"/>
          </ac:spMkLst>
        </pc:spChg>
        <pc:graphicFrameChg chg="modGraphic">
          <ac:chgData name="Glen Jones" userId="e846aaca-4b24-4b13-b0d0-f2308e16b284" providerId="ADAL" clId="{ED47ACC3-9597-4D89-A1DC-43CF280EF274}" dt="2026-03-10T13:48:18.220" v="210" actId="20577"/>
          <ac:graphicFrameMkLst>
            <pc:docMk/>
            <pc:sldMk cId="3863490920" sldId="530"/>
            <ac:graphicFrameMk id="7" creationId="{D5FB4D1F-1999-314B-0E51-F62B11FCA709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3:49:10.095" v="290" actId="20577"/>
        <pc:sldMkLst>
          <pc:docMk/>
          <pc:sldMk cId="2929922368" sldId="531"/>
        </pc:sldMkLst>
        <pc:spChg chg="mod">
          <ac:chgData name="Glen Jones" userId="e846aaca-4b24-4b13-b0d0-f2308e16b284" providerId="ADAL" clId="{ED47ACC3-9597-4D89-A1DC-43CF280EF274}" dt="2026-03-10T13:49:06.174" v="285" actId="27636"/>
          <ac:spMkLst>
            <pc:docMk/>
            <pc:sldMk cId="2929922368" sldId="531"/>
            <ac:spMk id="4" creationId="{E86D358B-54FE-C0B9-50B4-0557BE89DCFB}"/>
          </ac:spMkLst>
        </pc:spChg>
        <pc:spChg chg="mod">
          <ac:chgData name="Glen Jones" userId="e846aaca-4b24-4b13-b0d0-f2308e16b284" providerId="ADAL" clId="{ED47ACC3-9597-4D89-A1DC-43CF280EF274}" dt="2026-03-10T13:49:10.095" v="290" actId="20577"/>
          <ac:spMkLst>
            <pc:docMk/>
            <pc:sldMk cId="2929922368" sldId="531"/>
            <ac:spMk id="5" creationId="{A470893C-C1A3-EB9B-213B-87D08B3E8C47}"/>
          </ac:spMkLst>
        </pc:spChg>
        <pc:graphicFrameChg chg="modGraphic">
          <ac:chgData name="Glen Jones" userId="e846aaca-4b24-4b13-b0d0-f2308e16b284" providerId="ADAL" clId="{ED47ACC3-9597-4D89-A1DC-43CF280EF274}" dt="2026-03-10T13:48:51.970" v="277" actId="20577"/>
          <ac:graphicFrameMkLst>
            <pc:docMk/>
            <pc:sldMk cId="2929922368" sldId="531"/>
            <ac:graphicFrameMk id="7" creationId="{E40ECCE5-68BA-03A3-FE60-B84830820CB6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3:49:56.905" v="320" actId="404"/>
        <pc:sldMkLst>
          <pc:docMk/>
          <pc:sldMk cId="10806102" sldId="532"/>
        </pc:sldMkLst>
        <pc:spChg chg="mod">
          <ac:chgData name="Glen Jones" userId="e846aaca-4b24-4b13-b0d0-f2308e16b284" providerId="ADAL" clId="{ED47ACC3-9597-4D89-A1DC-43CF280EF274}" dt="2026-03-10T13:49:56.905" v="320" actId="404"/>
          <ac:spMkLst>
            <pc:docMk/>
            <pc:sldMk cId="10806102" sldId="532"/>
            <ac:spMk id="4" creationId="{EF60C746-B87F-A39C-CF2B-A31C4820654B}"/>
          </ac:spMkLst>
        </pc:spChg>
        <pc:spChg chg="mod">
          <ac:chgData name="Glen Jones" userId="e846aaca-4b24-4b13-b0d0-f2308e16b284" providerId="ADAL" clId="{ED47ACC3-9597-4D89-A1DC-43CF280EF274}" dt="2026-03-10T13:49:49.181" v="317" actId="20577"/>
          <ac:spMkLst>
            <pc:docMk/>
            <pc:sldMk cId="10806102" sldId="532"/>
            <ac:spMk id="5" creationId="{E5ED846F-D89E-241C-2880-3D0E652D989D}"/>
          </ac:spMkLst>
        </pc:spChg>
        <pc:graphicFrameChg chg="modGraphic">
          <ac:chgData name="Glen Jones" userId="e846aaca-4b24-4b13-b0d0-f2308e16b284" providerId="ADAL" clId="{ED47ACC3-9597-4D89-A1DC-43CF280EF274}" dt="2026-03-10T13:49:19.905" v="294" actId="20577"/>
          <ac:graphicFrameMkLst>
            <pc:docMk/>
            <pc:sldMk cId="10806102" sldId="532"/>
            <ac:graphicFrameMk id="7" creationId="{E616260D-B29D-C9E6-1B77-C509EFB46923}"/>
          </ac:graphicFrameMkLst>
        </pc:graphicFrameChg>
      </pc:sldChg>
      <pc:sldChg chg="modSp add del mod">
        <pc:chgData name="Glen Jones" userId="e846aaca-4b24-4b13-b0d0-f2308e16b284" providerId="ADAL" clId="{ED47ACC3-9597-4D89-A1DC-43CF280EF274}" dt="2026-03-10T13:50:50.608" v="368" actId="47"/>
        <pc:sldMkLst>
          <pc:docMk/>
          <pc:sldMk cId="3905007347" sldId="533"/>
        </pc:sldMkLst>
        <pc:spChg chg="mod">
          <ac:chgData name="Glen Jones" userId="e846aaca-4b24-4b13-b0d0-f2308e16b284" providerId="ADAL" clId="{ED47ACC3-9597-4D89-A1DC-43CF280EF274}" dt="2026-03-10T13:50:24.753" v="351" actId="6549"/>
          <ac:spMkLst>
            <pc:docMk/>
            <pc:sldMk cId="3905007347" sldId="533"/>
            <ac:spMk id="4" creationId="{C3C37F98-63E3-7399-372C-00245EBEA3C9}"/>
          </ac:spMkLst>
        </pc:spChg>
        <pc:spChg chg="mod">
          <ac:chgData name="Glen Jones" userId="e846aaca-4b24-4b13-b0d0-f2308e16b284" providerId="ADAL" clId="{ED47ACC3-9597-4D89-A1DC-43CF280EF274}" dt="2026-03-10T13:50:31.994" v="361" actId="20577"/>
          <ac:spMkLst>
            <pc:docMk/>
            <pc:sldMk cId="3905007347" sldId="533"/>
            <ac:spMk id="5" creationId="{E1250888-F301-D10F-DECF-6B0E20F6DE46}"/>
          </ac:spMkLst>
        </pc:spChg>
        <pc:graphicFrameChg chg="modGraphic">
          <ac:chgData name="Glen Jones" userId="e846aaca-4b24-4b13-b0d0-f2308e16b284" providerId="ADAL" clId="{ED47ACC3-9597-4D89-A1DC-43CF280EF274}" dt="2026-03-10T13:50:07.538" v="325" actId="20577"/>
          <ac:graphicFrameMkLst>
            <pc:docMk/>
            <pc:sldMk cId="3905007347" sldId="533"/>
            <ac:graphicFrameMk id="7" creationId="{809B61D8-2DD4-5F0D-4428-75EB004DE442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3:50:39.778" v="367" actId="20577"/>
        <pc:sldMkLst>
          <pc:docMk/>
          <pc:sldMk cId="107350721" sldId="534"/>
        </pc:sldMkLst>
        <pc:graphicFrameChg chg="modGraphic">
          <ac:chgData name="Glen Jones" userId="e846aaca-4b24-4b13-b0d0-f2308e16b284" providerId="ADAL" clId="{ED47ACC3-9597-4D89-A1DC-43CF280EF274}" dt="2026-03-10T13:50:39.778" v="367" actId="20577"/>
          <ac:graphicFrameMkLst>
            <pc:docMk/>
            <pc:sldMk cId="107350721" sldId="534"/>
            <ac:graphicFrameMk id="7" creationId="{D1A0F2C3-6DB1-7B81-C115-0F9C9886E648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3:51:14.713" v="409" actId="20577"/>
        <pc:sldMkLst>
          <pc:docMk/>
          <pc:sldMk cId="2635604456" sldId="535"/>
        </pc:sldMkLst>
        <pc:spChg chg="mod">
          <ac:chgData name="Glen Jones" userId="e846aaca-4b24-4b13-b0d0-f2308e16b284" providerId="ADAL" clId="{ED47ACC3-9597-4D89-A1DC-43CF280EF274}" dt="2026-03-10T13:51:10.509" v="406" actId="20577"/>
          <ac:spMkLst>
            <pc:docMk/>
            <pc:sldMk cId="2635604456" sldId="535"/>
            <ac:spMk id="4" creationId="{8222DC67-8E3F-3461-9241-EECD83DF56B3}"/>
          </ac:spMkLst>
        </pc:spChg>
        <pc:spChg chg="mod">
          <ac:chgData name="Glen Jones" userId="e846aaca-4b24-4b13-b0d0-f2308e16b284" providerId="ADAL" clId="{ED47ACC3-9597-4D89-A1DC-43CF280EF274}" dt="2026-03-10T13:51:14.713" v="409" actId="20577"/>
          <ac:spMkLst>
            <pc:docMk/>
            <pc:sldMk cId="2635604456" sldId="535"/>
            <ac:spMk id="5" creationId="{2070B1E0-8EBC-B763-821D-4F6BCE9A5A73}"/>
          </ac:spMkLst>
        </pc:spChg>
      </pc:sldChg>
      <pc:sldChg chg="modSp add mod">
        <pc:chgData name="Glen Jones" userId="e846aaca-4b24-4b13-b0d0-f2308e16b284" providerId="ADAL" clId="{ED47ACC3-9597-4D89-A1DC-43CF280EF274}" dt="2026-03-10T13:51:47.699" v="452" actId="20577"/>
        <pc:sldMkLst>
          <pc:docMk/>
          <pc:sldMk cId="961057697" sldId="536"/>
        </pc:sldMkLst>
        <pc:spChg chg="mod">
          <ac:chgData name="Glen Jones" userId="e846aaca-4b24-4b13-b0d0-f2308e16b284" providerId="ADAL" clId="{ED47ACC3-9597-4D89-A1DC-43CF280EF274}" dt="2026-03-10T13:51:43.892" v="442" actId="20577"/>
          <ac:spMkLst>
            <pc:docMk/>
            <pc:sldMk cId="961057697" sldId="536"/>
            <ac:spMk id="4" creationId="{EE2DDB93-4DEB-0CC3-5FFC-F85F287B2101}"/>
          </ac:spMkLst>
        </pc:spChg>
        <pc:spChg chg="mod">
          <ac:chgData name="Glen Jones" userId="e846aaca-4b24-4b13-b0d0-f2308e16b284" providerId="ADAL" clId="{ED47ACC3-9597-4D89-A1DC-43CF280EF274}" dt="2026-03-10T13:51:47.699" v="452" actId="20577"/>
          <ac:spMkLst>
            <pc:docMk/>
            <pc:sldMk cId="961057697" sldId="536"/>
            <ac:spMk id="5" creationId="{C9123C80-6932-12D0-4E46-E2ABEB7695A4}"/>
          </ac:spMkLst>
        </pc:spChg>
        <pc:graphicFrameChg chg="modGraphic">
          <ac:chgData name="Glen Jones" userId="e846aaca-4b24-4b13-b0d0-f2308e16b284" providerId="ADAL" clId="{ED47ACC3-9597-4D89-A1DC-43CF280EF274}" dt="2026-03-10T13:51:25.210" v="414" actId="20577"/>
          <ac:graphicFrameMkLst>
            <pc:docMk/>
            <pc:sldMk cId="961057697" sldId="536"/>
            <ac:graphicFrameMk id="7" creationId="{17D4EFD5-9AB4-7454-98C3-A54D8ADEE561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3:52:49.066" v="492" actId="20577"/>
        <pc:sldMkLst>
          <pc:docMk/>
          <pc:sldMk cId="849955435" sldId="537"/>
        </pc:sldMkLst>
        <pc:spChg chg="mod">
          <ac:chgData name="Glen Jones" userId="e846aaca-4b24-4b13-b0d0-f2308e16b284" providerId="ADAL" clId="{ED47ACC3-9597-4D89-A1DC-43CF280EF274}" dt="2026-03-10T13:52:49.066" v="492" actId="20577"/>
          <ac:spMkLst>
            <pc:docMk/>
            <pc:sldMk cId="849955435" sldId="537"/>
            <ac:spMk id="4" creationId="{C2A4E233-86E0-373D-2D70-0D9EE6F31DE2}"/>
          </ac:spMkLst>
        </pc:spChg>
        <pc:spChg chg="mod">
          <ac:chgData name="Glen Jones" userId="e846aaca-4b24-4b13-b0d0-f2308e16b284" providerId="ADAL" clId="{ED47ACC3-9597-4D89-A1DC-43CF280EF274}" dt="2026-03-10T13:52:39.659" v="491" actId="20577"/>
          <ac:spMkLst>
            <pc:docMk/>
            <pc:sldMk cId="849955435" sldId="537"/>
            <ac:spMk id="5" creationId="{523320D7-FD32-7454-0FC7-3BB90F8C92C5}"/>
          </ac:spMkLst>
        </pc:spChg>
        <pc:graphicFrameChg chg="modGraphic">
          <ac:chgData name="Glen Jones" userId="e846aaca-4b24-4b13-b0d0-f2308e16b284" providerId="ADAL" clId="{ED47ACC3-9597-4D89-A1DC-43CF280EF274}" dt="2026-03-10T13:51:59.204" v="458" actId="20577"/>
          <ac:graphicFrameMkLst>
            <pc:docMk/>
            <pc:sldMk cId="849955435" sldId="537"/>
            <ac:graphicFrameMk id="7" creationId="{7ED3968D-C093-9DEF-69FB-14CE3EECD5AB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09CB53E5-F0F4-62BE-2544-45F85C2A19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Did you subscribe to this magazine?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547257" y="2451031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sub</a:t>
            </a:r>
            <a:r>
              <a:rPr lang="en-GB" sz="8000" u="sng" dirty="0">
                <a:solidFill>
                  <a:srgbClr val="7030A0"/>
                </a:solidFill>
              </a:rPr>
              <a:t>scribe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377D928-32A3-BD8F-9E03-ACD6DE5CE9B5}"/>
              </a:ext>
            </a:extLst>
          </p:cNvPr>
          <p:cNvSpPr txBox="1"/>
          <p:nvPr/>
        </p:nvSpPr>
        <p:spPr>
          <a:xfrm>
            <a:off x="3372560" y="3587578"/>
            <a:ext cx="5166519" cy="147732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Sub means under so subscribe literally means write under. </a:t>
            </a:r>
          </a:p>
          <a:p>
            <a:endParaRPr lang="en-GB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Subscribing used to relate to agreeing to an opinion by signing at the bottom of a letter.</a:t>
            </a:r>
          </a:p>
        </p:txBody>
      </p:sp>
    </p:spTree>
    <p:extLst>
      <p:ext uri="{BB962C8B-B14F-4D97-AF65-F5344CB8AC3E}">
        <p14:creationId xmlns:p14="http://schemas.microsoft.com/office/powerpoint/2010/main" val="2359013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06D591A4-E0C4-72EC-12D7-B324CD7A7C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subscript showed important information.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13680" y="3220126"/>
            <a:ext cx="6461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sub</a:t>
            </a:r>
            <a:r>
              <a:rPr lang="en-GB" sz="8000" u="sng" dirty="0">
                <a:solidFill>
                  <a:srgbClr val="FFFF00"/>
                </a:solidFill>
              </a:rPr>
              <a:t>scrip</a:t>
            </a:r>
            <a:r>
              <a:rPr lang="en-GB" sz="8000" dirty="0">
                <a:solidFill>
                  <a:schemeClr val="bg1"/>
                </a:solidFill>
              </a:rPr>
              <a:t>t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6570" y="1616646"/>
            <a:ext cx="5512498" cy="43462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88BAD83-03F5-6653-B371-D5D843B0C79C}"/>
              </a:ext>
            </a:extLst>
          </p:cNvPr>
          <p:cNvSpPr txBox="1"/>
          <p:nvPr/>
        </p:nvSpPr>
        <p:spPr>
          <a:xfrm>
            <a:off x="4713680" y="4448818"/>
            <a:ext cx="5166519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Sub means under so subscribe literally also means write under.</a:t>
            </a:r>
            <a:endParaRPr lang="en-GB" baseline="-25000" dirty="0">
              <a:solidFill>
                <a:schemeClr val="bg1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56069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15C47A14-EA37-6056-E79B-01ACE9419D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student used superscript characters in his work.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283132" y="2466310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super</a:t>
            </a:r>
            <a:r>
              <a:rPr lang="en-GB" sz="8000" u="sng" dirty="0">
                <a:solidFill>
                  <a:srgbClr val="7030A0"/>
                </a:solidFill>
              </a:rPr>
              <a:t>script</a:t>
            </a:r>
            <a:endParaRPr lang="en-GB" sz="8000" dirty="0">
              <a:solidFill>
                <a:srgbClr val="7030A0"/>
              </a:solidFill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91" y="1945303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A5A5BA1-E07F-0A55-8817-085ACB9111AA}"/>
              </a:ext>
            </a:extLst>
          </p:cNvPr>
          <p:cNvSpPr txBox="1"/>
          <p:nvPr/>
        </p:nvSpPr>
        <p:spPr>
          <a:xfrm>
            <a:off x="3372560" y="3726915"/>
            <a:ext cx="5166519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Super means above  so superscript literally means write above.</a:t>
            </a:r>
            <a:r>
              <a:rPr lang="en-GB" baseline="30000" dirty="0">
                <a:solidFill>
                  <a:schemeClr val="bg1"/>
                </a:solidFill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7663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980619CC-FCA8-66FC-108E-76FD02E8DF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prescribe this medicine?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353" y="1824958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868091" y="2558407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pre</a:t>
            </a:r>
            <a:r>
              <a:rPr lang="en-GB" sz="8000" u="sng" dirty="0">
                <a:solidFill>
                  <a:srgbClr val="FFFF00"/>
                </a:solidFill>
              </a:rPr>
              <a:t>scribe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630F681-CD66-A7D6-A385-03B5C8559764}"/>
              </a:ext>
            </a:extLst>
          </p:cNvPr>
          <p:cNvSpPr txBox="1"/>
          <p:nvPr/>
        </p:nvSpPr>
        <p:spPr>
          <a:xfrm>
            <a:off x="4868092" y="3770811"/>
            <a:ext cx="5650301" cy="175432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Pre means before so </a:t>
            </a:r>
          </a:p>
          <a:p>
            <a:r>
              <a:rPr lang="en-GB" dirty="0">
                <a:solidFill>
                  <a:schemeClr val="bg1"/>
                </a:solidFill>
              </a:rPr>
              <a:t>describe literally means write before. </a:t>
            </a:r>
          </a:p>
          <a:p>
            <a:endParaRPr lang="en-GB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Prescribe means to instruct or dictate a rule for others to follow. A doctor prescribes medicine for treatment.</a:t>
            </a:r>
          </a:p>
        </p:txBody>
      </p:sp>
    </p:spTree>
    <p:extLst>
      <p:ext uri="{BB962C8B-B14F-4D97-AF65-F5344CB8AC3E}">
        <p14:creationId xmlns:p14="http://schemas.microsoft.com/office/powerpoint/2010/main" val="4036217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, background pattern&#10;&#10;Description automatically generated">
            <a:extLst>
              <a:ext uri="{FF2B5EF4-FFF2-40B4-BE49-F238E27FC236}">
                <a16:creationId xmlns:a16="http://schemas.microsoft.com/office/drawing/2014/main" id="{F55A2C55-3D59-EE2A-28C8-06905C85EB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School rules proscribe using phones during lessons.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319" y="1544971"/>
            <a:ext cx="4709773" cy="43941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3C2F14-7E71-4EBB-8995-0A6507409F31}"/>
              </a:ext>
            </a:extLst>
          </p:cNvPr>
          <p:cNvSpPr txBox="1"/>
          <p:nvPr/>
        </p:nvSpPr>
        <p:spPr>
          <a:xfrm>
            <a:off x="4868092" y="2767278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pro</a:t>
            </a:r>
            <a:r>
              <a:rPr lang="en-GB" sz="8000" u="sng" dirty="0">
                <a:solidFill>
                  <a:srgbClr val="7030A0"/>
                </a:solidFill>
              </a:rPr>
              <a:t>scribe</a:t>
            </a:r>
            <a:endParaRPr lang="en-GB" sz="80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BD405C8-3B4F-8261-2900-D8486FAA4D7C}"/>
              </a:ext>
            </a:extLst>
          </p:cNvPr>
          <p:cNvSpPr txBox="1"/>
          <p:nvPr/>
        </p:nvSpPr>
        <p:spPr>
          <a:xfrm>
            <a:off x="4868092" y="3949840"/>
            <a:ext cx="5650301" cy="175432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Pro means before so </a:t>
            </a:r>
          </a:p>
          <a:p>
            <a:r>
              <a:rPr lang="en-GB" dirty="0">
                <a:solidFill>
                  <a:schemeClr val="bg1"/>
                </a:solidFill>
              </a:rPr>
              <a:t>proscribe also literally means write before. </a:t>
            </a:r>
          </a:p>
          <a:p>
            <a:endParaRPr lang="en-GB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It actually comes from when the name of someone who had been condemned was published, and means banned. 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883592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315273ED-B94E-C595-10A4-75FB126A55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professor read the ancient manuscript.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353" y="1824959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868091" y="2558407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manu</a:t>
            </a:r>
            <a:r>
              <a:rPr lang="en-GB" sz="8000" u="sng" dirty="0">
                <a:solidFill>
                  <a:srgbClr val="FFFF00"/>
                </a:solidFill>
              </a:rPr>
              <a:t>script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FD212E-CBC6-AD2B-CEA7-4DA385C63668}"/>
              </a:ext>
            </a:extLst>
          </p:cNvPr>
          <p:cNvSpPr txBox="1"/>
          <p:nvPr/>
        </p:nvSpPr>
        <p:spPr>
          <a:xfrm>
            <a:off x="4868092" y="3631474"/>
            <a:ext cx="5650301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Manu means by hand so </a:t>
            </a:r>
          </a:p>
          <a:p>
            <a:r>
              <a:rPr lang="en-GB" dirty="0">
                <a:solidFill>
                  <a:schemeClr val="bg1"/>
                </a:solidFill>
              </a:rPr>
              <a:t>manuscript literally means write by hand.</a:t>
            </a:r>
          </a:p>
        </p:txBody>
      </p:sp>
    </p:spTree>
    <p:extLst>
      <p:ext uri="{BB962C8B-B14F-4D97-AF65-F5344CB8AC3E}">
        <p14:creationId xmlns:p14="http://schemas.microsoft.com/office/powerpoint/2010/main" val="96197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97847"/>
              </p:ext>
            </p:extLst>
          </p:nvPr>
        </p:nvGraphicFramePr>
        <p:xfrm>
          <a:off x="2254759" y="1366949"/>
          <a:ext cx="7746198" cy="2261362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582066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582066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582066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8489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de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sub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trans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pre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pro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32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scribe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to write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0" kern="10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(forming verbs)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ing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ed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83908" y="444015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6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rope">
            <a:extLst>
              <a:ext uri="{FF2B5EF4-FFF2-40B4-BE49-F238E27FC236}">
                <a16:creationId xmlns:a16="http://schemas.microsoft.com/office/drawing/2014/main" id="{FCE2E28E-B072-5256-C6D5-FE2D17391CD0}"/>
              </a:ext>
            </a:extLst>
          </p:cNvPr>
          <p:cNvSpPr txBox="1">
            <a:spLocks/>
          </p:cNvSpPr>
          <p:nvPr/>
        </p:nvSpPr>
        <p:spPr>
          <a:xfrm>
            <a:off x="674684" y="407558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describe</a:t>
            </a:r>
          </a:p>
        </p:txBody>
      </p:sp>
      <p:sp>
        <p:nvSpPr>
          <p:cNvPr id="8" name="rope">
            <a:extLst>
              <a:ext uri="{FF2B5EF4-FFF2-40B4-BE49-F238E27FC236}">
                <a16:creationId xmlns:a16="http://schemas.microsoft.com/office/drawing/2014/main" id="{D24FE007-3AB8-77F7-CA2F-365E1B80536E}"/>
              </a:ext>
            </a:extLst>
          </p:cNvPr>
          <p:cNvSpPr txBox="1">
            <a:spLocks/>
          </p:cNvSpPr>
          <p:nvPr/>
        </p:nvSpPr>
        <p:spPr>
          <a:xfrm>
            <a:off x="674682" y="526176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describing  </a:t>
            </a:r>
          </a:p>
        </p:txBody>
      </p:sp>
      <p:sp>
        <p:nvSpPr>
          <p:cNvPr id="10" name="rope">
            <a:extLst>
              <a:ext uri="{FF2B5EF4-FFF2-40B4-BE49-F238E27FC236}">
                <a16:creationId xmlns:a16="http://schemas.microsoft.com/office/drawing/2014/main" id="{8E2CF7DD-529F-5CA2-4146-B1C8BD5C4B7E}"/>
              </a:ext>
            </a:extLst>
          </p:cNvPr>
          <p:cNvSpPr txBox="1">
            <a:spLocks/>
          </p:cNvSpPr>
          <p:nvPr/>
        </p:nvSpPr>
        <p:spPr>
          <a:xfrm>
            <a:off x="674682" y="466867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describes  </a:t>
            </a:r>
          </a:p>
        </p:txBody>
      </p:sp>
      <p:sp>
        <p:nvSpPr>
          <p:cNvPr id="12" name="rope">
            <a:extLst>
              <a:ext uri="{FF2B5EF4-FFF2-40B4-BE49-F238E27FC236}">
                <a16:creationId xmlns:a16="http://schemas.microsoft.com/office/drawing/2014/main" id="{BB7E2B6C-6F68-2D7C-29CA-995425ED8D52}"/>
              </a:ext>
            </a:extLst>
          </p:cNvPr>
          <p:cNvSpPr txBox="1">
            <a:spLocks/>
          </p:cNvSpPr>
          <p:nvPr/>
        </p:nvSpPr>
        <p:spPr>
          <a:xfrm>
            <a:off x="3500645" y="409044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inscribed</a:t>
            </a:r>
          </a:p>
        </p:txBody>
      </p:sp>
      <p:sp>
        <p:nvSpPr>
          <p:cNvPr id="14" name="rope">
            <a:extLst>
              <a:ext uri="{FF2B5EF4-FFF2-40B4-BE49-F238E27FC236}">
                <a16:creationId xmlns:a16="http://schemas.microsoft.com/office/drawing/2014/main" id="{445ECD2B-340F-08B4-4553-26CE8E3876D0}"/>
              </a:ext>
            </a:extLst>
          </p:cNvPr>
          <p:cNvSpPr txBox="1">
            <a:spLocks/>
          </p:cNvSpPr>
          <p:nvPr/>
        </p:nvSpPr>
        <p:spPr>
          <a:xfrm>
            <a:off x="3500645" y="522272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subscribes  </a:t>
            </a:r>
          </a:p>
        </p:txBody>
      </p:sp>
      <p:sp>
        <p:nvSpPr>
          <p:cNvPr id="15" name="rope">
            <a:extLst>
              <a:ext uri="{FF2B5EF4-FFF2-40B4-BE49-F238E27FC236}">
                <a16:creationId xmlns:a16="http://schemas.microsoft.com/office/drawing/2014/main" id="{10D47C1E-F9B2-A618-037B-670EF2F18F0F}"/>
              </a:ext>
            </a:extLst>
          </p:cNvPr>
          <p:cNvSpPr txBox="1">
            <a:spLocks/>
          </p:cNvSpPr>
          <p:nvPr/>
        </p:nvSpPr>
        <p:spPr>
          <a:xfrm>
            <a:off x="3500645" y="464816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inscribing  </a:t>
            </a:r>
          </a:p>
        </p:txBody>
      </p:sp>
      <p:sp>
        <p:nvSpPr>
          <p:cNvPr id="16" name="rope">
            <a:extLst>
              <a:ext uri="{FF2B5EF4-FFF2-40B4-BE49-F238E27FC236}">
                <a16:creationId xmlns:a16="http://schemas.microsoft.com/office/drawing/2014/main" id="{03230AFE-5079-8762-FE8A-5AD7ED116295}"/>
              </a:ext>
            </a:extLst>
          </p:cNvPr>
          <p:cNvSpPr txBox="1">
            <a:spLocks/>
          </p:cNvSpPr>
          <p:nvPr/>
        </p:nvSpPr>
        <p:spPr>
          <a:xfrm>
            <a:off x="6343073" y="409092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subscribing</a:t>
            </a:r>
          </a:p>
        </p:txBody>
      </p:sp>
      <p:sp>
        <p:nvSpPr>
          <p:cNvPr id="17" name="rope">
            <a:extLst>
              <a:ext uri="{FF2B5EF4-FFF2-40B4-BE49-F238E27FC236}">
                <a16:creationId xmlns:a16="http://schemas.microsoft.com/office/drawing/2014/main" id="{19B35D74-0525-0DA9-CCD0-7C3C21EBA69B}"/>
              </a:ext>
            </a:extLst>
          </p:cNvPr>
          <p:cNvSpPr txBox="1">
            <a:spLocks/>
          </p:cNvSpPr>
          <p:nvPr/>
        </p:nvSpPr>
        <p:spPr>
          <a:xfrm>
            <a:off x="6343071" y="527710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9. prescribes</a:t>
            </a:r>
          </a:p>
        </p:txBody>
      </p:sp>
      <p:sp>
        <p:nvSpPr>
          <p:cNvPr id="18" name="rope">
            <a:extLst>
              <a:ext uri="{FF2B5EF4-FFF2-40B4-BE49-F238E27FC236}">
                <a16:creationId xmlns:a16="http://schemas.microsoft.com/office/drawing/2014/main" id="{71CAFD51-807A-CFED-30CE-D4F78D9A52C7}"/>
              </a:ext>
            </a:extLst>
          </p:cNvPr>
          <p:cNvSpPr txBox="1">
            <a:spLocks/>
          </p:cNvSpPr>
          <p:nvPr/>
        </p:nvSpPr>
        <p:spPr>
          <a:xfrm>
            <a:off x="6343071" y="468401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transcribe</a:t>
            </a:r>
          </a:p>
        </p:txBody>
      </p:sp>
      <p:sp>
        <p:nvSpPr>
          <p:cNvPr id="19" name="rope">
            <a:extLst>
              <a:ext uri="{FF2B5EF4-FFF2-40B4-BE49-F238E27FC236}">
                <a16:creationId xmlns:a16="http://schemas.microsoft.com/office/drawing/2014/main" id="{DE9AEE09-3E69-B4E5-44F0-8F4354E7A001}"/>
              </a:ext>
            </a:extLst>
          </p:cNvPr>
          <p:cNvSpPr txBox="1">
            <a:spLocks/>
          </p:cNvSpPr>
          <p:nvPr/>
        </p:nvSpPr>
        <p:spPr>
          <a:xfrm>
            <a:off x="9169032" y="409044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10. proscribes</a:t>
            </a:r>
          </a:p>
        </p:txBody>
      </p:sp>
      <p:sp>
        <p:nvSpPr>
          <p:cNvPr id="21" name="rope">
            <a:extLst>
              <a:ext uri="{FF2B5EF4-FFF2-40B4-BE49-F238E27FC236}">
                <a16:creationId xmlns:a16="http://schemas.microsoft.com/office/drawing/2014/main" id="{A71F7090-0CA0-7675-106E-90A166F6B5DA}"/>
              </a:ext>
            </a:extLst>
          </p:cNvPr>
          <p:cNvSpPr txBox="1">
            <a:spLocks/>
          </p:cNvSpPr>
          <p:nvPr/>
        </p:nvSpPr>
        <p:spPr>
          <a:xfrm>
            <a:off x="9169032" y="522272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12. proscribing</a:t>
            </a:r>
          </a:p>
        </p:txBody>
      </p:sp>
      <p:sp>
        <p:nvSpPr>
          <p:cNvPr id="22" name="rope">
            <a:extLst>
              <a:ext uri="{FF2B5EF4-FFF2-40B4-BE49-F238E27FC236}">
                <a16:creationId xmlns:a16="http://schemas.microsoft.com/office/drawing/2014/main" id="{AE2FE0CC-9CB7-6A6C-E3BF-02800A6C9F5A}"/>
              </a:ext>
            </a:extLst>
          </p:cNvPr>
          <p:cNvSpPr txBox="1">
            <a:spLocks/>
          </p:cNvSpPr>
          <p:nvPr/>
        </p:nvSpPr>
        <p:spPr>
          <a:xfrm>
            <a:off x="9169032" y="465658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11. prescribing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C6C5F8EB-4BE8-6EAA-F8D3-1640D1CCCC3D}"/>
              </a:ext>
            </a:extLst>
          </p:cNvPr>
          <p:cNvSpPr txBox="1">
            <a:spLocks/>
          </p:cNvSpPr>
          <p:nvPr/>
        </p:nvSpPr>
        <p:spPr>
          <a:xfrm>
            <a:off x="3500645" y="6065030"/>
            <a:ext cx="5254426" cy="51322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Any words missing?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0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decided to transcripe the manuscribt and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share its contents with the other Mathedonians.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decided to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transcribe</a:t>
            </a:r>
            <a:r>
              <a:rPr lang="en-GB" sz="3400" dirty="0">
                <a:solidFill>
                  <a:schemeClr val="bg1"/>
                </a:solidFill>
              </a:rPr>
              <a:t>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manuscript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share its contents with the other Mathedonians.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decided to transcribe the manuscript and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share its contents with the other Mathedonians.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84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FAAD15-F60B-4D89-6F2C-FE09B46CEC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2BFF684B-0A62-2FB9-5763-939FEEAC07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CD73EC24-7EF9-AFF3-6AC9-BACC328E99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10B2B3E-FBB5-7A53-6889-F3F1A57443DE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A85BF650-4A29-B0AB-EBC1-1B84917B8AB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A54C006-21F0-90D0-E6FB-7CE9A6E4E340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equipped with his transcribtion tools, diligently worked to inscripe every detail of the manuscribt.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9CD62BF-22E3-3E47-B41E-A792FE532218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equipped with his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transcription</a:t>
            </a:r>
            <a:r>
              <a:rPr lang="en-GB" sz="3400" dirty="0">
                <a:solidFill>
                  <a:schemeClr val="bg1"/>
                </a:solidFill>
              </a:rPr>
              <a:t> tools, diligently worked to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inscribe</a:t>
            </a:r>
            <a:r>
              <a:rPr lang="en-GB" sz="3400" dirty="0">
                <a:solidFill>
                  <a:schemeClr val="bg1"/>
                </a:solidFill>
              </a:rPr>
              <a:t> every detail of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manuscript</a:t>
            </a:r>
            <a:r>
              <a:rPr lang="en-GB" sz="34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9D39EAD-0C6D-1FAA-6423-8A35415DCF90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equipped with his transcription tools, diligently worked to inscribe every detail of the manuscript.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47E34A7-A065-727E-F814-329BE2C8F50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E3AD308-F6F2-BF85-33E1-F4A9B849A93E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563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3" y="-6908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1613919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this week’s spellings.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2 minutes to memorise all the words!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2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EF093177-224D-CD3F-4504-48983DBD58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EDC9C9B-EC37-871D-8A10-06A8884320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6866" y="2266002"/>
            <a:ext cx="3267562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1.</a:t>
            </a:r>
            <a:r>
              <a:rPr lang="es-ES" altLang="en-US" sz="2800" dirty="0">
                <a:solidFill>
                  <a:schemeClr val="tx1"/>
                </a:solidFill>
                <a:latin typeface="+mn-lt"/>
              </a:rPr>
              <a:t>	script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s-ES" altLang="en-US" sz="2800" dirty="0">
                <a:solidFill>
                  <a:schemeClr val="tx1"/>
                </a:solidFill>
                <a:latin typeface="+mn-lt"/>
              </a:rPr>
              <a:t>2.	describe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s-ES" altLang="en-US" sz="2800" dirty="0">
                <a:solidFill>
                  <a:schemeClr val="tx1"/>
                </a:solidFill>
                <a:latin typeface="+mn-lt"/>
              </a:rPr>
              <a:t>3.	inscribe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s-ES" altLang="en-US" sz="2800" dirty="0">
                <a:solidFill>
                  <a:schemeClr val="tx1"/>
                </a:solidFill>
                <a:latin typeface="+mn-lt"/>
              </a:rPr>
              <a:t>4.	subscribe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s-ES" altLang="en-US" sz="2800" dirty="0">
                <a:solidFill>
                  <a:schemeClr val="tx1"/>
                </a:solidFill>
                <a:latin typeface="+mn-lt"/>
              </a:rPr>
              <a:t>5.	transcribe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1B4B24E-40E2-D460-DE66-BDAD2EAC61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3860" y="2272353"/>
            <a:ext cx="4260338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prescribe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superscript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subscript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proscribe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manuscript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925146" y="1907445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" name="Picture 4" descr="A sign with text on it&#10;&#10;AI-generated content may be incorrect.">
            <a:extLst>
              <a:ext uri="{FF2B5EF4-FFF2-40B4-BE49-F238E27FC236}">
                <a16:creationId xmlns:a16="http://schemas.microsoft.com/office/drawing/2014/main" id="{6B6884D7-3316-3541-D141-C700E17508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2047" y="1694810"/>
            <a:ext cx="5867904" cy="4798065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0460FE1E-6FBD-A182-4D3B-C21F96C35F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9" y="365125"/>
            <a:ext cx="11591925" cy="1325563"/>
          </a:xfrm>
        </p:spPr>
        <p:txBody>
          <a:bodyPr>
            <a:no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been scrambling!</a:t>
            </a:r>
          </a:p>
        </p:txBody>
      </p:sp>
    </p:spTree>
    <p:extLst>
      <p:ext uri="{BB962C8B-B14F-4D97-AF65-F5344CB8AC3E}">
        <p14:creationId xmlns:p14="http://schemas.microsoft.com/office/powerpoint/2010/main" val="17676105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many can you remember?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7707" y="2160302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4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4534" y="2155745"/>
            <a:ext cx="2816827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6.	??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7.	?? 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8.	?? 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8EA738D5-145D-7DBF-FB2A-291406B6A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many did you remember?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FA123C3-D22D-7DEC-63DE-F24684845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910" y="1503648"/>
            <a:ext cx="2816827" cy="475212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464A527-7065-6B33-7E74-266DCC7CE0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6866" y="2266002"/>
            <a:ext cx="3267562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1.</a:t>
            </a:r>
            <a:r>
              <a:rPr lang="es-ES" altLang="en-US" sz="2800" dirty="0">
                <a:solidFill>
                  <a:schemeClr val="tx1"/>
                </a:solidFill>
                <a:latin typeface="+mn-lt"/>
              </a:rPr>
              <a:t>	script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s-ES" altLang="en-US" sz="2800" dirty="0">
                <a:solidFill>
                  <a:schemeClr val="tx1"/>
                </a:solidFill>
                <a:latin typeface="+mn-lt"/>
              </a:rPr>
              <a:t>2.	describe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s-ES" altLang="en-US" sz="2800" dirty="0">
                <a:solidFill>
                  <a:schemeClr val="tx1"/>
                </a:solidFill>
                <a:latin typeface="+mn-lt"/>
              </a:rPr>
              <a:t>3.	inscribe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s-ES" altLang="en-US" sz="2800" dirty="0">
                <a:solidFill>
                  <a:schemeClr val="tx1"/>
                </a:solidFill>
                <a:latin typeface="+mn-lt"/>
              </a:rPr>
              <a:t>4.	subscribe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s-ES" altLang="en-US" sz="2800" dirty="0">
                <a:solidFill>
                  <a:schemeClr val="tx1"/>
                </a:solidFill>
                <a:latin typeface="+mn-lt"/>
              </a:rPr>
              <a:t>5.	transcribe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3770C32-6F66-7B34-A42D-AD7872DDFF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3860" y="2272353"/>
            <a:ext cx="4260338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prescribe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superscript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subscript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proscribe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manuscript</a:t>
            </a:r>
          </a:p>
        </p:txBody>
      </p:sp>
    </p:spTree>
    <p:extLst>
      <p:ext uri="{BB962C8B-B14F-4D97-AF65-F5344CB8AC3E}">
        <p14:creationId xmlns:p14="http://schemas.microsoft.com/office/powerpoint/2010/main" val="10676477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453E62-3630-9821-C1A9-7FF06BE73C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233C3C0B-0332-B465-9486-4AF425F831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5460056-3CFD-50A6-6A0E-B8C954E4EC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9140664"/>
              </p:ext>
            </p:extLst>
          </p:nvPr>
        </p:nvGraphicFramePr>
        <p:xfrm>
          <a:off x="842006" y="2066767"/>
          <a:ext cx="10507997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7844721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A7F9111D-2A07-DD1A-5FF5-47E432A6CA08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1. To engrave (words, a name, etc.) on something.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693C25F-9CEC-53FA-5509-7A008D30EADA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inscribe</a:t>
            </a:r>
          </a:p>
        </p:txBody>
      </p:sp>
    </p:spTree>
    <p:extLst>
      <p:ext uri="{BB962C8B-B14F-4D97-AF65-F5344CB8AC3E}">
        <p14:creationId xmlns:p14="http://schemas.microsoft.com/office/powerpoint/2010/main" val="2884646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AAE401-0469-EC89-5C36-02B193BFD4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8098A0C2-20C5-503C-224D-DAA0C7E467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5FB4D1F-1999-314B-0E51-F62B11FCA7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7109029"/>
              </p:ext>
            </p:extLst>
          </p:nvPr>
        </p:nvGraphicFramePr>
        <p:xfrm>
          <a:off x="842006" y="2066767"/>
          <a:ext cx="10507997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7844721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2845B08D-7AD8-A85D-4337-236DF0F2F2B5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2. To tell someone about something.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2F0E27C-DC11-BC90-F220-D11DAE17A826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describe</a:t>
            </a:r>
          </a:p>
        </p:txBody>
      </p:sp>
    </p:spTree>
    <p:extLst>
      <p:ext uri="{BB962C8B-B14F-4D97-AF65-F5344CB8AC3E}">
        <p14:creationId xmlns:p14="http://schemas.microsoft.com/office/powerpoint/2010/main" val="3863490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63157B-F1CD-06D7-6440-E5DEB33DDF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4D4C8B48-FBA0-CC53-360F-CB14D28784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40ECCE5-68BA-03A3-FE60-B84830820C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0896705"/>
              </p:ext>
            </p:extLst>
          </p:nvPr>
        </p:nvGraphicFramePr>
        <p:xfrm>
          <a:off x="842006" y="2066767"/>
          <a:ext cx="10507997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7844721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86D358B-54FE-C0B9-50B4-0557BE89DCFB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3. To pay money to get a publication or service.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470893C-C1A3-EB9B-213B-87D08B3E8C47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subscribe</a:t>
            </a:r>
          </a:p>
        </p:txBody>
      </p:sp>
    </p:spTree>
    <p:extLst>
      <p:ext uri="{BB962C8B-B14F-4D97-AF65-F5344CB8AC3E}">
        <p14:creationId xmlns:p14="http://schemas.microsoft.com/office/powerpoint/2010/main" val="2929922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085F84-1365-951C-FA8E-8865C63817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D8C963AB-5E39-984B-84A6-2F9673BBD3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616260D-B29D-C9E6-1B77-C509EFB469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3159621"/>
              </p:ext>
            </p:extLst>
          </p:nvPr>
        </p:nvGraphicFramePr>
        <p:xfrm>
          <a:off x="842006" y="2066767"/>
          <a:ext cx="10507997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7844721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F60C746-B87F-A39C-CF2B-A31C4820654B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4. Text </a:t>
            </a:r>
            <a:r>
              <a:rPr lang="en-GB" sz="3200" baseline="-25000" dirty="0">
                <a:solidFill>
                  <a:schemeClr val="bg1">
                    <a:lumMod val="95000"/>
                  </a:schemeClr>
                </a:solidFill>
              </a:rPr>
              <a:t>like this</a:t>
            </a:r>
            <a:endParaRPr lang="en-GB" baseline="-25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5ED846F-D89E-241C-2880-3D0E652D989D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subscript</a:t>
            </a:r>
          </a:p>
        </p:txBody>
      </p:sp>
    </p:spTree>
    <p:extLst>
      <p:ext uri="{BB962C8B-B14F-4D97-AF65-F5344CB8AC3E}">
        <p14:creationId xmlns:p14="http://schemas.microsoft.com/office/powerpoint/2010/main" val="10806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2FDF3B-BF5B-8CF0-08F0-9A8954C3CD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82BB005C-8552-F163-C042-3B9C37FD64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1A0F2C3-6DB1-7B81-C115-0F9C9886E6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2025465"/>
              </p:ext>
            </p:extLst>
          </p:nvPr>
        </p:nvGraphicFramePr>
        <p:xfrm>
          <a:off x="842006" y="2066767"/>
          <a:ext cx="10507997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7844721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D5D79F2D-A100-1FD9-A9F7-683660A84D36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5. To make a written copy of speech.</a:t>
            </a:r>
            <a:endParaRPr lang="en-GB" baseline="-25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F0F2E7-0954-9EBC-6B87-B1FE916D41BD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transcribe</a:t>
            </a:r>
          </a:p>
        </p:txBody>
      </p:sp>
    </p:spTree>
    <p:extLst>
      <p:ext uri="{BB962C8B-B14F-4D97-AF65-F5344CB8AC3E}">
        <p14:creationId xmlns:p14="http://schemas.microsoft.com/office/powerpoint/2010/main" val="107350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CD2CA7-2839-E88A-F312-AE7CA5B737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30EB2019-BDBD-822A-A397-17A2AC3C23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6E73CBA-0E7A-A2B9-CC54-FA5B697211B4}"/>
              </a:ext>
            </a:extLst>
          </p:cNvPr>
          <p:cNvGraphicFramePr>
            <a:graphicFrameLocks noGrp="1"/>
          </p:cNvGraphicFramePr>
          <p:nvPr/>
        </p:nvGraphicFramePr>
        <p:xfrm>
          <a:off x="842006" y="2066767"/>
          <a:ext cx="10507997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7844721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8222DC67-8E3F-3461-9241-EECD83DF56B3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6. To tell someone to take medicine. </a:t>
            </a:r>
            <a:endParaRPr lang="en-GB" baseline="-25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070B1E0-8EBC-B763-821D-4F6BCE9A5A73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prescribe</a:t>
            </a:r>
          </a:p>
        </p:txBody>
      </p:sp>
    </p:spTree>
    <p:extLst>
      <p:ext uri="{BB962C8B-B14F-4D97-AF65-F5344CB8AC3E}">
        <p14:creationId xmlns:p14="http://schemas.microsoft.com/office/powerpoint/2010/main" val="2635604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7B769D-354C-2E24-159A-BEEB248622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60DB0E50-ECB4-095E-ED6F-205E5653B2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7D4EFD5-9AB4-7454-98C3-A54D8ADEE5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0969901"/>
              </p:ext>
            </p:extLst>
          </p:nvPr>
        </p:nvGraphicFramePr>
        <p:xfrm>
          <a:off x="842006" y="2066767"/>
          <a:ext cx="10507997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7844721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E2DDB93-4DEB-0CC3-5FFC-F85F287B2101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7. A handwritten copy.</a:t>
            </a:r>
            <a:endParaRPr lang="en-GB" baseline="-25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9123C80-6932-12D0-4E46-E2ABEB7695A4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manuscript</a:t>
            </a:r>
          </a:p>
        </p:txBody>
      </p:sp>
    </p:spTree>
    <p:extLst>
      <p:ext uri="{BB962C8B-B14F-4D97-AF65-F5344CB8AC3E}">
        <p14:creationId xmlns:p14="http://schemas.microsoft.com/office/powerpoint/2010/main" val="961057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E43D94-053A-633B-931C-DACE69E466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96F75614-FC7F-1637-E714-8C6957DABA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ED3968D-C093-9DEF-69FB-14CE3EECD5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7980546"/>
              </p:ext>
            </p:extLst>
          </p:nvPr>
        </p:nvGraphicFramePr>
        <p:xfrm>
          <a:off x="842006" y="2066767"/>
          <a:ext cx="10507997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7844721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C2A4E233-86E0-373D-2D70-0D9EE6F31DE2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8. Text </a:t>
            </a:r>
            <a:r>
              <a:rPr lang="en-GB" sz="3600" baseline="56000">
                <a:solidFill>
                  <a:schemeClr val="bg1">
                    <a:lumMod val="95000"/>
                  </a:schemeClr>
                </a:solidFill>
              </a:rPr>
              <a:t>like this</a:t>
            </a:r>
            <a:endParaRPr lang="en-GB" baseline="-25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23320D7-FD32-7454-0FC7-3BB90F8C92C5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superscript</a:t>
            </a:r>
          </a:p>
        </p:txBody>
      </p:sp>
    </p:spTree>
    <p:extLst>
      <p:ext uri="{BB962C8B-B14F-4D97-AF65-F5344CB8AC3E}">
        <p14:creationId xmlns:p14="http://schemas.microsoft.com/office/powerpoint/2010/main" val="849955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A7D6950-1409-3D10-E38E-97DE200CD0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23387" y="1994204"/>
            <a:ext cx="9144000" cy="198131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word family  </a:t>
            </a:r>
            <a:br>
              <a:rPr lang="en-GB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scrip/scribe.</a:t>
            </a:r>
          </a:p>
        </p:txBody>
      </p:sp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A0FD4FB1-EFE4-E075-879C-4B3F8A4949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B7F324D-8E02-2F0B-196F-53C28F5722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163" y="217780"/>
            <a:ext cx="3598449" cy="28371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DC0ED71E-5865-9DFE-7586-EBB2F71F8FC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43417" y="3455978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1D22BB-4D52-8F2D-08F7-FF4E870E9D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65308953-FD87-04DC-B399-3BB7DE735F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28E65CD-781D-9A67-C5D5-F51F7D730CEB}"/>
              </a:ext>
            </a:extLst>
          </p:cNvPr>
          <p:cNvGraphicFramePr>
            <a:graphicFrameLocks noGrp="1"/>
          </p:cNvGraphicFramePr>
          <p:nvPr/>
        </p:nvGraphicFramePr>
        <p:xfrm>
          <a:off x="842006" y="2066767"/>
          <a:ext cx="10507997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7844721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2BA2536D-8B18-48D7-D596-B379BFCC2AA4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1545388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Can you see the hidden word? </a:t>
            </a:r>
          </a:p>
        </p:txBody>
      </p:sp>
    </p:spTree>
    <p:extLst>
      <p:ext uri="{BB962C8B-B14F-4D97-AF65-F5344CB8AC3E}">
        <p14:creationId xmlns:p14="http://schemas.microsoft.com/office/powerpoint/2010/main" val="2983360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D03F55-50DC-EA03-549B-C06C11D852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3873693E-A74A-5B5A-F84B-CE37EB1627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83FAF92-EDC8-21F2-F384-35A40461E5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0258811"/>
              </p:ext>
            </p:extLst>
          </p:nvPr>
        </p:nvGraphicFramePr>
        <p:xfrm>
          <a:off x="842006" y="2066767"/>
          <a:ext cx="10507997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7844721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5765C4D4-B075-23DF-D33C-D4305E710EFD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1545388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Can you see the hidden word? </a:t>
            </a:r>
          </a:p>
        </p:txBody>
      </p:sp>
    </p:spTree>
    <p:extLst>
      <p:ext uri="{BB962C8B-B14F-4D97-AF65-F5344CB8AC3E}">
        <p14:creationId xmlns:p14="http://schemas.microsoft.com/office/powerpoint/2010/main" val="4216271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SY6T3BW4L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SY6T3BW4P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SY6T3BW4S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SY6T3BW4F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SY6T3BW4A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SY6T3BW4Sa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SY6T3BW4Fe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E32BD53F-9355-EEF7-1F06-6025CB86B2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81D5D29-BBAD-B628-5952-3FCB2921B207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0224" y="1841895"/>
            <a:ext cx="3267562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1.</a:t>
            </a:r>
            <a:r>
              <a:rPr lang="es-ES" altLang="en-US" sz="2800" dirty="0">
                <a:solidFill>
                  <a:schemeClr val="tx1"/>
                </a:solidFill>
                <a:latin typeface="+mn-lt"/>
              </a:rPr>
              <a:t>	script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s-ES" altLang="en-US" sz="2800" dirty="0">
                <a:solidFill>
                  <a:schemeClr val="tx1"/>
                </a:solidFill>
                <a:latin typeface="+mn-lt"/>
              </a:rPr>
              <a:t>2.	describe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s-ES" altLang="en-US" sz="2800" dirty="0">
                <a:solidFill>
                  <a:schemeClr val="tx1"/>
                </a:solidFill>
                <a:latin typeface="+mn-lt"/>
              </a:rPr>
              <a:t>3.	inscribe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s-ES" altLang="en-US" sz="2800" dirty="0">
                <a:solidFill>
                  <a:schemeClr val="tx1"/>
                </a:solidFill>
                <a:latin typeface="+mn-lt"/>
              </a:rPr>
              <a:t>4.	subscribe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s-ES" altLang="en-US" sz="2800" dirty="0">
                <a:solidFill>
                  <a:schemeClr val="tx1"/>
                </a:solidFill>
                <a:latin typeface="+mn-lt"/>
              </a:rPr>
              <a:t>5.	transcribe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13819" y="1841895"/>
            <a:ext cx="4260338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prescribe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superscript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subscript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proscribe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manuscript</a:t>
            </a: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D1016B1A-F2E6-A9D3-17B8-7F2280D56C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2CD10C-983C-FC61-C983-EA47C7F24F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665" y="-129724"/>
            <a:ext cx="1562456" cy="2578687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E5D4DA5B-C992-7241-4A0C-2D98D9AB8A8C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0C993F2-6FD3-DF93-FA8F-C4CF2DF174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letters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scrip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or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scribe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scrip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	de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scribe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in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scribe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manu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scrip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56995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sz="4000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scrip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and </a:t>
            </a:r>
            <a:r>
              <a:rPr lang="en-GB" sz="4000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scribe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611266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Scrip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and </a:t>
            </a:r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scribe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both mean </a:t>
            </a:r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writing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476321"/>
            <a:ext cx="7639291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“scribere” means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to write in Latin 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B5ADD1-5E30-30DB-C465-B74FF75835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B1C46502-8DDB-E4B4-6621-DB90C36927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19EB30-D606-BA53-F5CE-992B7F98F2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7882"/>
            <a:ext cx="11338560" cy="6140824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10A02FD-3731-0896-257D-83B6A4FBCBF2}"/>
              </a:ext>
            </a:extLst>
          </p:cNvPr>
          <p:cNvSpPr txBox="1"/>
          <p:nvPr/>
        </p:nvSpPr>
        <p:spPr>
          <a:xfrm>
            <a:off x="904973" y="1037770"/>
            <a:ext cx="10730396" cy="452431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Latin proverb "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verba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volant, scripta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manent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" translates to "spoken words fly away, written words remain“.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anyone think of an English saying which means something similar?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</a:rPr>
              <a:t>How about “get 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</a:t>
            </a:r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</a:rPr>
              <a:t>in writing” or “an 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oral contract isn't worth the paper it's </a:t>
            </a:r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</a:rPr>
              <a:t>written on”?</a:t>
            </a: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21FE875B-A467-59F9-8DF6-D95FE6CB32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7" y="4679664"/>
            <a:ext cx="1871242" cy="2378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460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C56C298B-7068-D675-30C7-7DA2BC90DF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385483"/>
            <a:ext cx="10859589" cy="633804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actor had to learn their lines from the script.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68091" y="2558407"/>
            <a:ext cx="6461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scrip</a:t>
            </a:r>
            <a:r>
              <a:rPr lang="en-GB" sz="8000" dirty="0">
                <a:solidFill>
                  <a:schemeClr val="bg1"/>
                </a:solidFill>
              </a:rPr>
              <a:t>t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45" y="1896958"/>
            <a:ext cx="6042054" cy="4763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DA8D9AC8-91AB-AFDD-5CE5-DBDC602560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Please could you describe the thief?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69" y="1544971"/>
            <a:ext cx="4709773" cy="43941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3C2F14-7E71-4EBB-8995-0A6507409F31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de</a:t>
            </a:r>
            <a:r>
              <a:rPr lang="en-GB" sz="8000" u="sng" dirty="0">
                <a:solidFill>
                  <a:srgbClr val="7030A0"/>
                </a:solidFill>
              </a:rPr>
              <a:t>scribe</a:t>
            </a:r>
            <a:endParaRPr lang="en-GB" sz="80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BD405C8-3B4F-8261-2900-D8486FAA4D7C}"/>
              </a:ext>
            </a:extLst>
          </p:cNvPr>
          <p:cNvSpPr txBox="1"/>
          <p:nvPr/>
        </p:nvSpPr>
        <p:spPr>
          <a:xfrm>
            <a:off x="4868092" y="3631474"/>
            <a:ext cx="5650301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De means down so </a:t>
            </a:r>
          </a:p>
          <a:p>
            <a:r>
              <a:rPr lang="en-GB" dirty="0">
                <a:solidFill>
                  <a:schemeClr val="bg1"/>
                </a:solidFill>
              </a:rPr>
              <a:t>describe literally means write down.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6CF694B-893D-8E46-1E77-948A57C760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would you like me to inscribe on the pendant?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353" y="1742353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868091" y="2558407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in</a:t>
            </a:r>
            <a:r>
              <a:rPr lang="en-GB" sz="8000" u="sng" dirty="0">
                <a:solidFill>
                  <a:srgbClr val="FFFF00"/>
                </a:solidFill>
              </a:rPr>
              <a:t>scribe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FD212E-CBC6-AD2B-CEA7-4DA385C63668}"/>
              </a:ext>
            </a:extLst>
          </p:cNvPr>
          <p:cNvSpPr txBox="1"/>
          <p:nvPr/>
        </p:nvSpPr>
        <p:spPr>
          <a:xfrm>
            <a:off x="4868092" y="3631474"/>
            <a:ext cx="5650301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In means in so </a:t>
            </a:r>
          </a:p>
          <a:p>
            <a:r>
              <a:rPr lang="en-GB" dirty="0">
                <a:solidFill>
                  <a:schemeClr val="bg1"/>
                </a:solidFill>
              </a:rPr>
              <a:t>inscribe literally means write in.</a:t>
            </a: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1686</Words>
  <Application>Microsoft Office PowerPoint</Application>
  <PresentationFormat>Widescreen</PresentationFormat>
  <Paragraphs>841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7" baseType="lpstr">
      <vt:lpstr>Aptos</vt:lpstr>
      <vt:lpstr>Arial</vt:lpstr>
      <vt:lpstr>Andika</vt:lpstr>
      <vt:lpstr>Office Theme</vt:lpstr>
      <vt:lpstr> How to Use this PowerPoint</vt:lpstr>
      <vt:lpstr>Scrambler has been scrambling!</vt:lpstr>
      <vt:lpstr>The word family   scrip/scribe.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Can you spot the spelling mistakes?</vt:lpstr>
      <vt:lpstr>Below are this week’s spellings.   You have 2 minutes to memorise all the words!</vt:lpstr>
      <vt:lpstr>How many can you remember?</vt:lpstr>
      <vt:lpstr>How many did you remember?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57</cp:revision>
  <dcterms:created xsi:type="dcterms:W3CDTF">2022-05-31T09:42:07Z</dcterms:created>
  <dcterms:modified xsi:type="dcterms:W3CDTF">2026-03-10T13:52:53Z</dcterms:modified>
</cp:coreProperties>
</file>