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9" r:id="rId3"/>
    <p:sldId id="274" r:id="rId4"/>
    <p:sldId id="294" r:id="rId5"/>
    <p:sldId id="376" r:id="rId6"/>
    <p:sldId id="281" r:id="rId7"/>
    <p:sldId id="282" r:id="rId8"/>
    <p:sldId id="283" r:id="rId9"/>
    <p:sldId id="298" r:id="rId10"/>
    <p:sldId id="306" r:id="rId11"/>
    <p:sldId id="313" r:id="rId12"/>
    <p:sldId id="377" r:id="rId13"/>
    <p:sldId id="379" r:id="rId14"/>
    <p:sldId id="304" r:id="rId15"/>
    <p:sldId id="312" r:id="rId16"/>
    <p:sldId id="307" r:id="rId17"/>
    <p:sldId id="308" r:id="rId18"/>
    <p:sldId id="314" r:id="rId19"/>
    <p:sldId id="394" r:id="rId20"/>
    <p:sldId id="369" r:id="rId21"/>
    <p:sldId id="378" r:id="rId22"/>
    <p:sldId id="368" r:id="rId23"/>
    <p:sldId id="537" r:id="rId24"/>
    <p:sldId id="540" r:id="rId25"/>
    <p:sldId id="541" r:id="rId26"/>
    <p:sldId id="542" r:id="rId27"/>
    <p:sldId id="543" r:id="rId28"/>
    <p:sldId id="544" r:id="rId29"/>
    <p:sldId id="545" r:id="rId30"/>
    <p:sldId id="546" r:id="rId31"/>
    <p:sldId id="538" r:id="rId32"/>
    <p:sldId id="539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BA4465-676A-431B-A376-53EF2ED2A547}" v="64" dt="2026-03-10T14:32:06.3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3-10T14:37:18.628" v="684" actId="1076"/>
      <pc:docMkLst>
        <pc:docMk/>
      </pc:docMkLst>
      <pc:sldChg chg="modSp add mod ord">
        <pc:chgData name="Glen Jones" userId="e846aaca-4b24-4b13-b0d0-f2308e16b284" providerId="ADAL" clId="{ED47ACC3-9597-4D89-A1DC-43CF280EF274}" dt="2026-03-10T14:35:43.736" v="666" actId="1076"/>
        <pc:sldMkLst>
          <pc:docMk/>
          <pc:sldMk cId="849955435" sldId="537"/>
        </pc:sldMkLst>
        <pc:spChg chg="mod">
          <ac:chgData name="Glen Jones" userId="e846aaca-4b24-4b13-b0d0-f2308e16b284" providerId="ADAL" clId="{ED47ACC3-9597-4D89-A1DC-43CF280EF274}" dt="2026-03-10T14:29:05.720" v="479" actId="20577"/>
          <ac:spMkLst>
            <pc:docMk/>
            <pc:sldMk cId="849955435" sldId="537"/>
            <ac:spMk id="4" creationId="{C2A4E233-86E0-373D-2D70-0D9EE6F31DE2}"/>
          </ac:spMkLst>
        </pc:spChg>
        <pc:spChg chg="mod">
          <ac:chgData name="Glen Jones" userId="e846aaca-4b24-4b13-b0d0-f2308e16b284" providerId="ADAL" clId="{ED47ACC3-9597-4D89-A1DC-43CF280EF274}" dt="2026-03-10T14:28:54.898" v="448" actId="20577"/>
          <ac:spMkLst>
            <pc:docMk/>
            <pc:sldMk cId="849955435" sldId="537"/>
            <ac:spMk id="5" creationId="{523320D7-FD32-7454-0FC7-3BB90F8C92C5}"/>
          </ac:spMkLst>
        </pc:spChg>
        <pc:graphicFrameChg chg="mod modGraphic">
          <ac:chgData name="Glen Jones" userId="e846aaca-4b24-4b13-b0d0-f2308e16b284" providerId="ADAL" clId="{ED47ACC3-9597-4D89-A1DC-43CF280EF274}" dt="2026-03-10T14:35:43.736" v="666" actId="1076"/>
          <ac:graphicFrameMkLst>
            <pc:docMk/>
            <pc:sldMk cId="849955435" sldId="537"/>
            <ac:graphicFrameMk id="7" creationId="{7ED3968D-C093-9DEF-69FB-14CE3EECD5AB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4:37:09.866" v="682" actId="1076"/>
        <pc:sldMkLst>
          <pc:docMk/>
          <pc:sldMk cId="4191736516" sldId="538"/>
        </pc:sldMkLst>
        <pc:spChg chg="mod">
          <ac:chgData name="Glen Jones" userId="e846aaca-4b24-4b13-b0d0-f2308e16b284" providerId="ADAL" clId="{ED47ACC3-9597-4D89-A1DC-43CF280EF274}" dt="2026-03-10T14:18:53.565" v="421" actId="14100"/>
          <ac:spMkLst>
            <pc:docMk/>
            <pc:sldMk cId="4191736516" sldId="538"/>
            <ac:spMk id="4" creationId="{5A937D3E-5D92-CD8B-FF0E-F4A4014E0DAC}"/>
          </ac:spMkLst>
        </pc:spChg>
        <pc:spChg chg="del">
          <ac:chgData name="Glen Jones" userId="e846aaca-4b24-4b13-b0d0-f2308e16b284" providerId="ADAL" clId="{ED47ACC3-9597-4D89-A1DC-43CF280EF274}" dt="2026-03-10T14:18:47.217" v="419" actId="478"/>
          <ac:spMkLst>
            <pc:docMk/>
            <pc:sldMk cId="4191736516" sldId="538"/>
            <ac:spMk id="5" creationId="{C5AE401B-7CC6-A7DF-0BAD-D353EFEFD1F5}"/>
          </ac:spMkLst>
        </pc:spChg>
        <pc:graphicFrameChg chg="mod modGraphic">
          <ac:chgData name="Glen Jones" userId="e846aaca-4b24-4b13-b0d0-f2308e16b284" providerId="ADAL" clId="{ED47ACC3-9597-4D89-A1DC-43CF280EF274}" dt="2026-03-10T14:37:09.866" v="682" actId="1076"/>
          <ac:graphicFrameMkLst>
            <pc:docMk/>
            <pc:sldMk cId="4191736516" sldId="538"/>
            <ac:graphicFrameMk id="7" creationId="{46690885-66D0-BB86-2D31-9C222DAE72D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7:18.628" v="684" actId="1076"/>
        <pc:sldMkLst>
          <pc:docMk/>
          <pc:sldMk cId="1304063288" sldId="539"/>
        </pc:sldMkLst>
        <pc:graphicFrameChg chg="mod modGraphic">
          <ac:chgData name="Glen Jones" userId="e846aaca-4b24-4b13-b0d0-f2308e16b284" providerId="ADAL" clId="{ED47ACC3-9597-4D89-A1DC-43CF280EF274}" dt="2026-03-10T14:37:18.628" v="684" actId="1076"/>
          <ac:graphicFrameMkLst>
            <pc:docMk/>
            <pc:sldMk cId="1304063288" sldId="539"/>
            <ac:graphicFrameMk id="7" creationId="{E09367E5-8E55-7D2B-EB6B-86D835DD132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5:54.647" v="668" actId="1076"/>
        <pc:sldMkLst>
          <pc:docMk/>
          <pc:sldMk cId="1599912450" sldId="540"/>
        </pc:sldMkLst>
        <pc:spChg chg="mod">
          <ac:chgData name="Glen Jones" userId="e846aaca-4b24-4b13-b0d0-f2308e16b284" providerId="ADAL" clId="{ED47ACC3-9597-4D89-A1DC-43CF280EF274}" dt="2026-03-10T14:29:24.591" v="505" actId="20577"/>
          <ac:spMkLst>
            <pc:docMk/>
            <pc:sldMk cId="1599912450" sldId="540"/>
            <ac:spMk id="4" creationId="{5926C0CB-B54B-D483-D00F-802170E189D8}"/>
          </ac:spMkLst>
        </pc:spChg>
        <pc:spChg chg="mod">
          <ac:chgData name="Glen Jones" userId="e846aaca-4b24-4b13-b0d0-f2308e16b284" providerId="ADAL" clId="{ED47ACC3-9597-4D89-A1DC-43CF280EF274}" dt="2026-03-10T14:29:27.612" v="512" actId="20577"/>
          <ac:spMkLst>
            <pc:docMk/>
            <pc:sldMk cId="1599912450" sldId="540"/>
            <ac:spMk id="5" creationId="{BA6756F1-F5E5-26D6-5D93-71ECF889EA36}"/>
          </ac:spMkLst>
        </pc:spChg>
        <pc:graphicFrameChg chg="mod modGraphic">
          <ac:chgData name="Glen Jones" userId="e846aaca-4b24-4b13-b0d0-f2308e16b284" providerId="ADAL" clId="{ED47ACC3-9597-4D89-A1DC-43CF280EF274}" dt="2026-03-10T14:35:54.647" v="668" actId="1076"/>
          <ac:graphicFrameMkLst>
            <pc:docMk/>
            <pc:sldMk cId="1599912450" sldId="540"/>
            <ac:graphicFrameMk id="7" creationId="{E4A900F7-2982-C48C-1C40-2F0BD4C6C3A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07.070" v="670" actId="1076"/>
        <pc:sldMkLst>
          <pc:docMk/>
          <pc:sldMk cId="1784706768" sldId="541"/>
        </pc:sldMkLst>
        <pc:spChg chg="mod">
          <ac:chgData name="Glen Jones" userId="e846aaca-4b24-4b13-b0d0-f2308e16b284" providerId="ADAL" clId="{ED47ACC3-9597-4D89-A1DC-43CF280EF274}" dt="2026-03-10T14:30:19.038" v="542" actId="20577"/>
          <ac:spMkLst>
            <pc:docMk/>
            <pc:sldMk cId="1784706768" sldId="541"/>
            <ac:spMk id="4" creationId="{8879304C-682C-C87A-925A-04B6B02671C3}"/>
          </ac:spMkLst>
        </pc:spChg>
        <pc:spChg chg="mod">
          <ac:chgData name="Glen Jones" userId="e846aaca-4b24-4b13-b0d0-f2308e16b284" providerId="ADAL" clId="{ED47ACC3-9597-4D89-A1DC-43CF280EF274}" dt="2026-03-10T14:30:13.427" v="540" actId="20577"/>
          <ac:spMkLst>
            <pc:docMk/>
            <pc:sldMk cId="1784706768" sldId="541"/>
            <ac:spMk id="5" creationId="{D4453B4D-F64E-72CA-D647-B0D795B38E4B}"/>
          </ac:spMkLst>
        </pc:spChg>
        <pc:graphicFrameChg chg="mod modGraphic">
          <ac:chgData name="Glen Jones" userId="e846aaca-4b24-4b13-b0d0-f2308e16b284" providerId="ADAL" clId="{ED47ACC3-9597-4D89-A1DC-43CF280EF274}" dt="2026-03-10T14:36:07.070" v="670" actId="1076"/>
          <ac:graphicFrameMkLst>
            <pc:docMk/>
            <pc:sldMk cId="1784706768" sldId="541"/>
            <ac:graphicFrameMk id="7" creationId="{122836E6-B653-A248-F2C3-7357DA12305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17.380" v="672" actId="1076"/>
        <pc:sldMkLst>
          <pc:docMk/>
          <pc:sldMk cId="2607851271" sldId="542"/>
        </pc:sldMkLst>
        <pc:spChg chg="mod">
          <ac:chgData name="Glen Jones" userId="e846aaca-4b24-4b13-b0d0-f2308e16b284" providerId="ADAL" clId="{ED47ACC3-9597-4D89-A1DC-43CF280EF274}" dt="2026-03-10T14:30:35.920" v="550"/>
          <ac:spMkLst>
            <pc:docMk/>
            <pc:sldMk cId="2607851271" sldId="542"/>
            <ac:spMk id="4" creationId="{F0C822E6-17E3-C161-4A15-C613CF5988CA}"/>
          </ac:spMkLst>
        </pc:spChg>
        <pc:spChg chg="mod">
          <ac:chgData name="Glen Jones" userId="e846aaca-4b24-4b13-b0d0-f2308e16b284" providerId="ADAL" clId="{ED47ACC3-9597-4D89-A1DC-43CF280EF274}" dt="2026-03-10T14:30:38.741" v="557" actId="20577"/>
          <ac:spMkLst>
            <pc:docMk/>
            <pc:sldMk cId="2607851271" sldId="542"/>
            <ac:spMk id="5" creationId="{C527E069-7067-0CD6-66E8-774254774DDE}"/>
          </ac:spMkLst>
        </pc:spChg>
        <pc:graphicFrameChg chg="mod modGraphic">
          <ac:chgData name="Glen Jones" userId="e846aaca-4b24-4b13-b0d0-f2308e16b284" providerId="ADAL" clId="{ED47ACC3-9597-4D89-A1DC-43CF280EF274}" dt="2026-03-10T14:36:17.380" v="672" actId="1076"/>
          <ac:graphicFrameMkLst>
            <pc:docMk/>
            <pc:sldMk cId="2607851271" sldId="542"/>
            <ac:graphicFrameMk id="7" creationId="{C2E37724-C5BD-BFC5-FCD1-1631E80A834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29.813" v="674" actId="1076"/>
        <pc:sldMkLst>
          <pc:docMk/>
          <pc:sldMk cId="1783457348" sldId="543"/>
        </pc:sldMkLst>
        <pc:spChg chg="mod">
          <ac:chgData name="Glen Jones" userId="e846aaca-4b24-4b13-b0d0-f2308e16b284" providerId="ADAL" clId="{ED47ACC3-9597-4D89-A1DC-43CF280EF274}" dt="2026-03-10T14:30:59.239" v="570" actId="20577"/>
          <ac:spMkLst>
            <pc:docMk/>
            <pc:sldMk cId="1783457348" sldId="543"/>
            <ac:spMk id="4" creationId="{46931E09-24B4-3570-76F2-F542CA45ACCA}"/>
          </ac:spMkLst>
        </pc:spChg>
        <pc:spChg chg="mod">
          <ac:chgData name="Glen Jones" userId="e846aaca-4b24-4b13-b0d0-f2308e16b284" providerId="ADAL" clId="{ED47ACC3-9597-4D89-A1DC-43CF280EF274}" dt="2026-03-10T14:31:02.543" v="577" actId="20577"/>
          <ac:spMkLst>
            <pc:docMk/>
            <pc:sldMk cId="1783457348" sldId="543"/>
            <ac:spMk id="5" creationId="{86897CAA-FCDD-D048-7BA1-F58C0B1D61C0}"/>
          </ac:spMkLst>
        </pc:spChg>
        <pc:graphicFrameChg chg="mod modGraphic">
          <ac:chgData name="Glen Jones" userId="e846aaca-4b24-4b13-b0d0-f2308e16b284" providerId="ADAL" clId="{ED47ACC3-9597-4D89-A1DC-43CF280EF274}" dt="2026-03-10T14:36:29.813" v="674" actId="1076"/>
          <ac:graphicFrameMkLst>
            <pc:docMk/>
            <pc:sldMk cId="1783457348" sldId="543"/>
            <ac:graphicFrameMk id="7" creationId="{B8D06152-6B2B-5E14-DC52-FE9EB4345AD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39.737" v="676" actId="1076"/>
        <pc:sldMkLst>
          <pc:docMk/>
          <pc:sldMk cId="1957996558" sldId="544"/>
        </pc:sldMkLst>
        <pc:spChg chg="mod">
          <ac:chgData name="Glen Jones" userId="e846aaca-4b24-4b13-b0d0-f2308e16b284" providerId="ADAL" clId="{ED47ACC3-9597-4D89-A1DC-43CF280EF274}" dt="2026-03-10T14:31:26.148" v="620" actId="20577"/>
          <ac:spMkLst>
            <pc:docMk/>
            <pc:sldMk cId="1957996558" sldId="544"/>
            <ac:spMk id="4" creationId="{BB0AFB0A-35FB-CC1F-F4C9-DA207FBBDB16}"/>
          </ac:spMkLst>
        </pc:spChg>
        <pc:spChg chg="mod">
          <ac:chgData name="Glen Jones" userId="e846aaca-4b24-4b13-b0d0-f2308e16b284" providerId="ADAL" clId="{ED47ACC3-9597-4D89-A1DC-43CF280EF274}" dt="2026-03-10T14:31:29.627" v="626" actId="20577"/>
          <ac:spMkLst>
            <pc:docMk/>
            <pc:sldMk cId="1957996558" sldId="544"/>
            <ac:spMk id="5" creationId="{59D4D8D0-92C0-382E-D072-F74C430D6159}"/>
          </ac:spMkLst>
        </pc:spChg>
        <pc:graphicFrameChg chg="mod modGraphic">
          <ac:chgData name="Glen Jones" userId="e846aaca-4b24-4b13-b0d0-f2308e16b284" providerId="ADAL" clId="{ED47ACC3-9597-4D89-A1DC-43CF280EF274}" dt="2026-03-10T14:36:39.737" v="676" actId="1076"/>
          <ac:graphicFrameMkLst>
            <pc:docMk/>
            <pc:sldMk cId="1957996558" sldId="544"/>
            <ac:graphicFrameMk id="7" creationId="{5D684C68-AD43-1726-2693-3EC2D3CCD3B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49.915" v="678" actId="1076"/>
        <pc:sldMkLst>
          <pc:docMk/>
          <pc:sldMk cId="3610069899" sldId="545"/>
        </pc:sldMkLst>
        <pc:spChg chg="mod">
          <ac:chgData name="Glen Jones" userId="e846aaca-4b24-4b13-b0d0-f2308e16b284" providerId="ADAL" clId="{ED47ACC3-9597-4D89-A1DC-43CF280EF274}" dt="2026-03-10T14:31:46.309" v="635"/>
          <ac:spMkLst>
            <pc:docMk/>
            <pc:sldMk cId="3610069899" sldId="545"/>
            <ac:spMk id="4" creationId="{611C5563-CE94-9B8E-972C-DB8242EE7EE1}"/>
          </ac:spMkLst>
        </pc:spChg>
        <pc:spChg chg="mod">
          <ac:chgData name="Glen Jones" userId="e846aaca-4b24-4b13-b0d0-f2308e16b284" providerId="ADAL" clId="{ED47ACC3-9597-4D89-A1DC-43CF280EF274}" dt="2026-03-10T14:31:48.838" v="641" actId="20577"/>
          <ac:spMkLst>
            <pc:docMk/>
            <pc:sldMk cId="3610069899" sldId="545"/>
            <ac:spMk id="5" creationId="{EF7749C0-6E5F-5783-1C8D-A7C2BC0F11AD}"/>
          </ac:spMkLst>
        </pc:spChg>
        <pc:graphicFrameChg chg="mod modGraphic">
          <ac:chgData name="Glen Jones" userId="e846aaca-4b24-4b13-b0d0-f2308e16b284" providerId="ADAL" clId="{ED47ACC3-9597-4D89-A1DC-43CF280EF274}" dt="2026-03-10T14:36:49.915" v="678" actId="1076"/>
          <ac:graphicFrameMkLst>
            <pc:docMk/>
            <pc:sldMk cId="3610069899" sldId="545"/>
            <ac:graphicFrameMk id="7" creationId="{E39FFD51-D1C1-AD16-5CE5-D1BFF7F6FD6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4:36:59.628" v="680" actId="1076"/>
        <pc:sldMkLst>
          <pc:docMk/>
          <pc:sldMk cId="3688180181" sldId="546"/>
        </pc:sldMkLst>
        <pc:spChg chg="mod">
          <ac:chgData name="Glen Jones" userId="e846aaca-4b24-4b13-b0d0-f2308e16b284" providerId="ADAL" clId="{ED47ACC3-9597-4D89-A1DC-43CF280EF274}" dt="2026-03-10T14:32:03.230" v="655" actId="20577"/>
          <ac:spMkLst>
            <pc:docMk/>
            <pc:sldMk cId="3688180181" sldId="546"/>
            <ac:spMk id="4" creationId="{378173CA-B22D-6BF8-20D5-A647422E61FE}"/>
          </ac:spMkLst>
        </pc:spChg>
        <pc:spChg chg="mod">
          <ac:chgData name="Glen Jones" userId="e846aaca-4b24-4b13-b0d0-f2308e16b284" providerId="ADAL" clId="{ED47ACC3-9597-4D89-A1DC-43CF280EF274}" dt="2026-03-10T14:32:06.311" v="664" actId="20577"/>
          <ac:spMkLst>
            <pc:docMk/>
            <pc:sldMk cId="3688180181" sldId="546"/>
            <ac:spMk id="5" creationId="{E4C7127F-4AC7-13DB-D107-E8C35C82F236}"/>
          </ac:spMkLst>
        </pc:spChg>
        <pc:graphicFrameChg chg="mod modGraphic">
          <ac:chgData name="Glen Jones" userId="e846aaca-4b24-4b13-b0d0-f2308e16b284" providerId="ADAL" clId="{ED47ACC3-9597-4D89-A1DC-43CF280EF274}" dt="2026-03-10T14:36:59.628" v="680" actId="1076"/>
          <ac:graphicFrameMkLst>
            <pc:docMk/>
            <pc:sldMk cId="3688180181" sldId="546"/>
            <ac:graphicFrameMk id="7" creationId="{7EEABEA3-5A20-6AD5-2385-D3DD2E62F07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75C6897-A3AF-2AF4-5890-7DDC71DCB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had to subvert his eyes elsewhere.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FFFF0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1" y="1708699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8BAD83-03F5-6653-B371-D5D843B0C79C}"/>
              </a:ext>
            </a:extLst>
          </p:cNvPr>
          <p:cNvSpPr txBox="1"/>
          <p:nvPr/>
        </p:nvSpPr>
        <p:spPr>
          <a:xfrm>
            <a:off x="5009771" y="3789793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so subvert literally means under the truth.</a:t>
            </a: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(but not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word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3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“verbum”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word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English word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</a:rPr>
              <a:t>verbatim actually means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word for word.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ADD1-5E30-30DB-C465-B74FF758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C46502-8DDB-E4B4-6621-DB90C3692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9EB30-D606-BA53-F5CE-992B7F98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1338560" cy="614082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A02FD-3731-0896-257D-83B6A4FBCBF2}"/>
              </a:ext>
            </a:extLst>
          </p:cNvPr>
          <p:cNvSpPr txBox="1"/>
          <p:nvPr/>
        </p:nvSpPr>
        <p:spPr>
          <a:xfrm>
            <a:off x="904973" y="537882"/>
            <a:ext cx="10730396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Remember the Latin proverb "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verba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volant,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scripta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manent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remember what it means?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translates to "spoken words fly away, written words remain“.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remember the English equivalent?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“Get it in writing” or “an oral contract isn't worth the paper it's written on”.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1FE875B-A467-59F9-8DF6-D95FE6CB3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679664"/>
            <a:ext cx="1871242" cy="23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34DFEB6-8179-6BDC-7FA9-99CB2900D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7053"/>
            <a:ext cx="10903132" cy="587132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used an adverb in my sentence.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519749" y="2987316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ad</a:t>
            </a:r>
            <a:r>
              <a:rPr lang="en-GB" sz="8000" u="sng" dirty="0">
                <a:solidFill>
                  <a:srgbClr val="7030A0"/>
                </a:solidFill>
              </a:rPr>
              <a:t>verb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29" y="1821113"/>
            <a:ext cx="2985618" cy="50368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BAE10F-FCEB-6976-D893-E5AB6AB802A4}"/>
              </a:ext>
            </a:extLst>
          </p:cNvPr>
          <p:cNvSpPr txBox="1"/>
          <p:nvPr/>
        </p:nvSpPr>
        <p:spPr>
          <a:xfrm>
            <a:off x="5301417" y="5420728"/>
            <a:ext cx="5730239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Describes a verb (or adverb).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3121559-9DE7-BF6F-F352-62A1C6A5C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told us a proverb.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43" y="166820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FFFF00"/>
                </a:solidFill>
              </a:rPr>
              <a:t>verb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30F681-CD66-A7D6-A385-03B5C8559764}"/>
              </a:ext>
            </a:extLst>
          </p:cNvPr>
          <p:cNvSpPr txBox="1"/>
          <p:nvPr/>
        </p:nvSpPr>
        <p:spPr>
          <a:xfrm>
            <a:off x="4868092" y="3770811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Pro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truth before. 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8BADBF0-3513-29EA-9091-A26C0EBBC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32" y="562529"/>
            <a:ext cx="10877006" cy="601756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received a verbal warning.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5745" y="230822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422426" y="2220431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verb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9F37F6-06CC-0660-EA6F-3E46CA9E236F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words or speech.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Spoken, oral, vocal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8C8E0B4-46F2-7A46-5CC5-0E4B53676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sounds reverberate throughout the room.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650787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571339" y="2558407"/>
            <a:ext cx="6026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FFFF00"/>
                </a:solidFill>
              </a:rPr>
              <a:t>verb</a:t>
            </a:r>
            <a:r>
              <a:rPr lang="en-GB" sz="8000" dirty="0">
                <a:solidFill>
                  <a:schemeClr val="bg1"/>
                </a:solidFill>
              </a:rPr>
              <a:t>erate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Reverberate is commonly used about an noise that echoes. It relates to words being “re-heard”. </a:t>
            </a:r>
          </a:p>
        </p:txBody>
      </p:sp>
    </p:spTree>
    <p:extLst>
      <p:ext uri="{BB962C8B-B14F-4D97-AF65-F5344CB8AC3E}">
        <p14:creationId xmlns:p14="http://schemas.microsoft.com/office/powerpoint/2010/main" val="9619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3DAF94-8D6F-5273-7AC2-885EF7341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verbose.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verb</a:t>
            </a:r>
            <a:r>
              <a:rPr lang="en-GB" sz="8000" dirty="0">
                <a:solidFill>
                  <a:schemeClr val="bg1"/>
                </a:solidFill>
              </a:rPr>
              <a:t>ose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372560" y="3587578"/>
            <a:ext cx="516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verbose means to be full of words.</a:t>
            </a:r>
          </a:p>
        </p:txBody>
      </p:sp>
    </p:spTree>
    <p:extLst>
      <p:ext uri="{BB962C8B-B14F-4D97-AF65-F5344CB8AC3E}">
        <p14:creationId xmlns:p14="http://schemas.microsoft.com/office/powerpoint/2010/main" val="54987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964472"/>
              </p:ext>
            </p:extLst>
          </p:nvPr>
        </p:nvGraphicFramePr>
        <p:xfrm>
          <a:off x="2469972" y="1341241"/>
          <a:ext cx="7746198" cy="254698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verb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word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ose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4074677"/>
                  </a:ext>
                </a:extLst>
              </a:tr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erate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514415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50075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2303978" y="41070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adverb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2303976" y="529327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proverb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2303976" y="47001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adverbs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5129939" y="41219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proverbs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5129939" y="52542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verbose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5129939" y="46796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verbal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7972367" y="412242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reverberate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7972365" y="471551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transcribe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person's arm with a tattoo&#10;&#10;AI-generated content may be incorrect.">
            <a:extLst>
              <a:ext uri="{FF2B5EF4-FFF2-40B4-BE49-F238E27FC236}">
                <a16:creationId xmlns:a16="http://schemas.microsoft.com/office/drawing/2014/main" id="{1CB7C943-B99A-3099-BB4B-08B3EBB99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658" y="1562284"/>
            <a:ext cx="6814684" cy="515888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BC0ED1C-A055-9734-96FD-BED8E9587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760173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vurbose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provurb.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verbose</a:t>
            </a:r>
            <a:r>
              <a:rPr lang="en-GB" sz="3400" dirty="0">
                <a:solidFill>
                  <a:schemeClr val="bg1"/>
                </a:solidFill>
              </a:rPr>
              <a:t>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proverb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verbose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proverb.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11A7A-EB31-4CEF-2334-6237E01B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409E280-2517-FCC0-CA8A-FE2360BDE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FC835BE-5319-4F85-EFC2-6D1E03111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5CC758-BAE3-A6AF-D5C6-A125752DC7B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57B7A0B-1AB7-4730-68CD-8C454F9BFA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9876C9-3B24-5C35-64CB-3EC7C960A17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discovery attracted an advirsary –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 rogue seeking to subvirt the peaceful ways.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21525B-D4D2-3333-99FF-2C398140BB9D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discovery attracted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adversary</a:t>
            </a:r>
            <a:r>
              <a:rPr lang="en-GB" sz="3400" dirty="0">
                <a:solidFill>
                  <a:schemeClr val="bg1"/>
                </a:solidFill>
              </a:rPr>
              <a:t> –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 rogue seeking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subvert</a:t>
            </a:r>
            <a:r>
              <a:rPr lang="en-GB" sz="3400" dirty="0">
                <a:solidFill>
                  <a:schemeClr val="bg1"/>
                </a:solidFill>
              </a:rPr>
              <a:t> the peaceful ways.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C67BF-9D9E-E5EB-D9BD-F0207D25D52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discovery attracted an adversary –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 rogue seeking to subvert the peaceful ways.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8BCD875-579D-23F8-E3A5-E8EE81E8883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E3C4E9-1EAE-98C3-2236-D6A7E66BA5BC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64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A1E332-B4F7-C01F-E982-97EE7380C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1" y="2608249"/>
            <a:ext cx="3267562" cy="3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32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32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version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2.	verdict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3.	verify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4.	adversary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5.	subvert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FDBB5F-0C69-D1BC-AE32-6A0F7F557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156" y="2608249"/>
            <a:ext cx="4260338" cy="3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6.	adverb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7.	proverb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8.	verbal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9.	reverberate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10.	verbose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43D94-053A-633B-931C-DACE69E46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F75614-FC7F-1637-E714-8C6957DAB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D3968D-C093-9DEF-69FB-14CE3EECD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42557"/>
              </p:ext>
            </p:extLst>
          </p:nvPr>
        </p:nvGraphicFramePr>
        <p:xfrm>
          <a:off x="2223471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A4E233-86E0-373D-2D70-0D9EE6F31DE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 different form of something. 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3320D7-FD32-7454-0FC7-3BB90F8C92C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version</a:t>
            </a:r>
          </a:p>
        </p:txBody>
      </p:sp>
    </p:spTree>
    <p:extLst>
      <p:ext uri="{BB962C8B-B14F-4D97-AF65-F5344CB8AC3E}">
        <p14:creationId xmlns:p14="http://schemas.microsoft.com/office/powerpoint/2010/main" val="84995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3B979-BB60-75B7-FD3C-5BDF45FBA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99822AD-3590-2197-E1B9-2B6E15227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A900F7-2982-C48C-1C40-2F0BD4C6C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544389"/>
              </p:ext>
            </p:extLst>
          </p:nvPr>
        </p:nvGraphicFramePr>
        <p:xfrm>
          <a:off x="2223471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926C0CB-B54B-D483-D00F-802170E189D8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Decision by a jury.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6756F1-F5E5-26D6-5D93-71ECF889EA3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verdict</a:t>
            </a:r>
          </a:p>
        </p:txBody>
      </p:sp>
    </p:spTree>
    <p:extLst>
      <p:ext uri="{BB962C8B-B14F-4D97-AF65-F5344CB8AC3E}">
        <p14:creationId xmlns:p14="http://schemas.microsoft.com/office/powerpoint/2010/main" val="159991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08E13-4C11-6269-E8D9-3203D17D9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69DCCBF-FECC-36DD-070B-C1FB88FAC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2836E6-B653-A248-F2C3-7357DA123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370965"/>
              </p:ext>
            </p:extLst>
          </p:nvPr>
        </p:nvGraphicFramePr>
        <p:xfrm>
          <a:off x="2223471" y="2106846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879304C-682C-C87A-925A-04B6B02671C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prove something is true.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453B4D-F64E-72CA-D647-B0D795B38E4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verify</a:t>
            </a:r>
          </a:p>
        </p:txBody>
      </p:sp>
    </p:spTree>
    <p:extLst>
      <p:ext uri="{BB962C8B-B14F-4D97-AF65-F5344CB8AC3E}">
        <p14:creationId xmlns:p14="http://schemas.microsoft.com/office/powerpoint/2010/main" val="178470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EF830-2AEE-D4BF-46C2-3096D03AB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F5511DF-90BB-F6D9-B47B-50EE08C23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E37724-C5BD-BFC5-FCD1-1631E80A83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89389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0C822E6-17E3-C161-4A15-C613CF5988CA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Using more words than are needed.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27E069-7067-0CD6-66E8-774254774DD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verbose</a:t>
            </a:r>
          </a:p>
        </p:txBody>
      </p:sp>
    </p:spTree>
    <p:extLst>
      <p:ext uri="{BB962C8B-B14F-4D97-AF65-F5344CB8AC3E}">
        <p14:creationId xmlns:p14="http://schemas.microsoft.com/office/powerpoint/2010/main" val="260785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62A72-B91E-00CA-8A8A-976507B60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4466126-DA59-04E2-1B0F-EDBF4E0D2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D06152-6B2B-5E14-DC52-FE9EB4345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736720"/>
              </p:ext>
            </p:extLst>
          </p:nvPr>
        </p:nvGraphicFramePr>
        <p:xfrm>
          <a:off x="2223471" y="2106846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6931E09-24B4-3570-76F2-F542CA45ACCA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secretly try to ruin.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897CAA-FCDD-D048-7BA1-F58C0B1D61C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subvert</a:t>
            </a:r>
          </a:p>
        </p:txBody>
      </p:sp>
    </p:spTree>
    <p:extLst>
      <p:ext uri="{BB962C8B-B14F-4D97-AF65-F5344CB8AC3E}">
        <p14:creationId xmlns:p14="http://schemas.microsoft.com/office/powerpoint/2010/main" val="178345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29FC1-D26E-44DA-F2E0-1C0509BB5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A91E858-648E-F67C-88A7-132F02550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684C68-AD43-1726-2693-3EC2D3CCD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723781"/>
              </p:ext>
            </p:extLst>
          </p:nvPr>
        </p:nvGraphicFramePr>
        <p:xfrm>
          <a:off x="2156359" y="2106846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B0AFB0A-35FB-CC1F-F4C9-DA207FBBDB1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 word that describes a verb.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D4D8D0-92C0-382E-D072-F74C430D615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adverb</a:t>
            </a:r>
          </a:p>
        </p:txBody>
      </p:sp>
    </p:spTree>
    <p:extLst>
      <p:ext uri="{BB962C8B-B14F-4D97-AF65-F5344CB8AC3E}">
        <p14:creationId xmlns:p14="http://schemas.microsoft.com/office/powerpoint/2010/main" val="195799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71BD5-E22F-BCFB-9278-F133852CC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315C26A-F3AC-0E34-A715-551CA2B2C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39FFD51-D1C1-AD16-5CE5-D1BFF7F6FD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44966"/>
              </p:ext>
            </p:extLst>
          </p:nvPr>
        </p:nvGraphicFramePr>
        <p:xfrm>
          <a:off x="2156359" y="2106846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11C5563-CE94-9B8E-972C-DB8242EE7EE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Relating to or consisting of words.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7749C0-6E5F-5783-1C8D-A7C2BC0F11A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verbal</a:t>
            </a:r>
          </a:p>
        </p:txBody>
      </p:sp>
    </p:spTree>
    <p:extLst>
      <p:ext uri="{BB962C8B-B14F-4D97-AF65-F5344CB8AC3E}">
        <p14:creationId xmlns:p14="http://schemas.microsoft.com/office/powerpoint/2010/main" val="361006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and ver.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D0063-C0ED-5423-E552-C62FBDD31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B7B5FF4-40BF-37F4-BF6C-C160C09CD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EABEA3-5A20-6AD5-2385-D3DD2E62F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01078"/>
              </p:ext>
            </p:extLst>
          </p:nvPr>
        </p:nvGraphicFramePr>
        <p:xfrm>
          <a:off x="2156359" y="2106846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78173CA-B22D-6BF8-20D5-A647422E61F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An enemy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C7127F-4AC7-13DB-D107-E8C35C82F23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adversary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B748F-C5F1-D8F4-0355-2214F8F03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76027F6-6629-0216-309A-C8592A780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690885-66D0-BB86-2D31-9C222DAE7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56521"/>
              </p:ext>
            </p:extLst>
          </p:nvPr>
        </p:nvGraphicFramePr>
        <p:xfrm>
          <a:off x="2223471" y="208360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937D3E-5D92-CD8B-FF0E-F4A4014E0DAC}"/>
              </a:ext>
            </a:extLst>
          </p:cNvPr>
          <p:cNvSpPr txBox="1">
            <a:spLocks/>
          </p:cNvSpPr>
          <p:nvPr/>
        </p:nvSpPr>
        <p:spPr>
          <a:xfrm>
            <a:off x="842001" y="265484"/>
            <a:ext cx="10507993" cy="155435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3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84FC7-A4ED-145D-E181-55D8BEDE0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6520DAB-CB97-30C3-E156-6CD9F053B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09367E5-8E55-7D2B-EB6B-86D835DD1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384464"/>
              </p:ext>
            </p:extLst>
          </p:nvPr>
        </p:nvGraphicFramePr>
        <p:xfrm>
          <a:off x="2223471" y="208360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3391EEA-2223-CFCA-A5D3-CFC8151AE3BA}"/>
              </a:ext>
            </a:extLst>
          </p:cNvPr>
          <p:cNvSpPr txBox="1">
            <a:spLocks/>
          </p:cNvSpPr>
          <p:nvPr/>
        </p:nvSpPr>
        <p:spPr>
          <a:xfrm>
            <a:off x="842001" y="265484"/>
            <a:ext cx="10507993" cy="155435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6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24" y="1841895"/>
            <a:ext cx="3267562" cy="3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32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32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version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2.	verdict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3.	verify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4.	adversary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5.	subvert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819" y="1841895"/>
            <a:ext cx="4260338" cy="3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6.	adverb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7.	proverb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8.	verbal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9.	reverberate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10.	verbose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DB17803-A162-113E-6D2A-A977B74B161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(but not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sion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ify	ad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truth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“verus”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truth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0E7ED5C-08C3-F031-D704-22FC38B1B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5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7052"/>
            <a:ext cx="11220993" cy="579064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prefer this version of the song.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16" y="1967421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AC2256-0CAF-FEEF-7966-003F98956E88}"/>
              </a:ext>
            </a:extLst>
          </p:cNvPr>
          <p:cNvSpPr txBox="1"/>
          <p:nvPr/>
        </p:nvSpPr>
        <p:spPr>
          <a:xfrm>
            <a:off x="4868092" y="4743620"/>
            <a:ext cx="6284064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particular form of something that differs from others.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Edition, variant, revision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E3D93B-6FF0-E512-8DED-F7958B845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jury had reached a verdict.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55" y="175756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dict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Dict means say so </a:t>
            </a:r>
          </a:p>
          <a:p>
            <a:r>
              <a:rPr lang="en-GB" dirty="0">
                <a:solidFill>
                  <a:schemeClr val="bg1"/>
                </a:solidFill>
              </a:rPr>
              <a:t>verdict literally means to say the truth.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176B4FD-4D38-EF1E-ECF8-4721F2192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0"/>
            <a:ext cx="10918756" cy="5889811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verify your account of the evening.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91" y="182495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ify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D513AC-B6EE-9D0A-7C5A-24EBD2DB35FF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check something is true.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Validate, authenticate, check, confirm.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D84AC02-8F8E-0989-A6D8-4911F9CB4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86871"/>
            <a:ext cx="10903132" cy="622150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Emile's adversary.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ad</a:t>
            </a:r>
            <a:r>
              <a:rPr lang="en-GB" sz="8000" u="sng" dirty="0">
                <a:solidFill>
                  <a:srgbClr val="7030A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sary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EE0D7F-73F6-065D-674F-197FFF8BBC8C}"/>
              </a:ext>
            </a:extLst>
          </p:cNvPr>
          <p:cNvSpPr txBox="1"/>
          <p:nvPr/>
        </p:nvSpPr>
        <p:spPr>
          <a:xfrm>
            <a:off x="1244363" y="4662938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person or group that opposes or competes.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Enemy, opponent, rival, foe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Microsoft Office PowerPoint</Application>
  <PresentationFormat>Widescreen</PresentationFormat>
  <Paragraphs>672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verb and ver.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2026-03-10T14:37:19Z</dcterms:modified>
</cp:coreProperties>
</file>