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399" r:id="rId3"/>
    <p:sldId id="274" r:id="rId4"/>
    <p:sldId id="294" r:id="rId5"/>
    <p:sldId id="376" r:id="rId6"/>
    <p:sldId id="281" r:id="rId7"/>
    <p:sldId id="282" r:id="rId8"/>
    <p:sldId id="283" r:id="rId9"/>
    <p:sldId id="315" r:id="rId10"/>
    <p:sldId id="378" r:id="rId11"/>
    <p:sldId id="379" r:id="rId12"/>
    <p:sldId id="380" r:id="rId13"/>
    <p:sldId id="298" r:id="rId14"/>
    <p:sldId id="306" r:id="rId15"/>
    <p:sldId id="316" r:id="rId16"/>
    <p:sldId id="313" r:id="rId17"/>
    <p:sldId id="377" r:id="rId18"/>
    <p:sldId id="304" r:id="rId19"/>
    <p:sldId id="312" r:id="rId20"/>
    <p:sldId id="307" r:id="rId21"/>
    <p:sldId id="314" r:id="rId22"/>
    <p:sldId id="394" r:id="rId23"/>
    <p:sldId id="369" r:id="rId24"/>
    <p:sldId id="367" r:id="rId25"/>
    <p:sldId id="364" r:id="rId26"/>
    <p:sldId id="546" r:id="rId27"/>
    <p:sldId id="549" r:id="rId28"/>
    <p:sldId id="550" r:id="rId29"/>
    <p:sldId id="551" r:id="rId30"/>
    <p:sldId id="552" r:id="rId31"/>
    <p:sldId id="553" r:id="rId32"/>
    <p:sldId id="554" r:id="rId33"/>
    <p:sldId id="555" r:id="rId34"/>
    <p:sldId id="556" r:id="rId35"/>
    <p:sldId id="547" r:id="rId36"/>
    <p:sldId id="548" r:id="rId37"/>
    <p:sldId id="363" r:id="rId38"/>
    <p:sldId id="277" r:id="rId39"/>
  </p:sldIdLst>
  <p:sldSz cx="12192000" cy="6858000"/>
  <p:notesSz cx="6858000" cy="9144000"/>
  <p:embeddedFontLst>
    <p:embeddedFont>
      <p:font typeface="Andika" panose="02000000000000000000" pitchFamily="2" charset="0"/>
      <p:regular r:id="rId40"/>
      <p:bold r:id="rId41"/>
      <p:italic r:id="rId42"/>
      <p:boldItalic r:id="rId4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D9BBA11-717E-4C8E-9D26-D2E1640F8324}" v="100" dt="2026-03-10T14:43:51.65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72" y="1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3.fntdata"/><Relationship Id="rId47" Type="http://schemas.openxmlformats.org/officeDocument/2006/relationships/tableStyles" Target="tableStyles.xml"/><Relationship Id="rId50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1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4.fntdata"/><Relationship Id="rId48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3-10T14:43:51.655" v="885" actId="20577"/>
      <pc:docMkLst>
        <pc:docMk/>
      </pc:docMkLst>
      <pc:sldChg chg="modSp add mod">
        <pc:chgData name="Glen Jones" userId="e846aaca-4b24-4b13-b0d0-f2308e16b284" providerId="ADAL" clId="{ED47ACC3-9597-4D89-A1DC-43CF280EF274}" dt="2026-03-10T14:41:08.198" v="652" actId="20577"/>
        <pc:sldMkLst>
          <pc:docMk/>
          <pc:sldMk cId="3688180181" sldId="546"/>
        </pc:sldMkLst>
        <pc:spChg chg="mod">
          <ac:chgData name="Glen Jones" userId="e846aaca-4b24-4b13-b0d0-f2308e16b284" providerId="ADAL" clId="{ED47ACC3-9597-4D89-A1DC-43CF280EF274}" dt="2026-03-10T14:41:08.198" v="652" actId="20577"/>
          <ac:spMkLst>
            <pc:docMk/>
            <pc:sldMk cId="3688180181" sldId="546"/>
            <ac:spMk id="4" creationId="{378173CA-B22D-6BF8-20D5-A647422E61FE}"/>
          </ac:spMkLst>
        </pc:spChg>
        <pc:spChg chg="mod">
          <ac:chgData name="Glen Jones" userId="e846aaca-4b24-4b13-b0d0-f2308e16b284" providerId="ADAL" clId="{ED47ACC3-9597-4D89-A1DC-43CF280EF274}" dt="2026-03-10T14:40:52.913" v="637" actId="20577"/>
          <ac:spMkLst>
            <pc:docMk/>
            <pc:sldMk cId="3688180181" sldId="546"/>
            <ac:spMk id="5" creationId="{E4C7127F-4AC7-13DB-D107-E8C35C82F236}"/>
          </ac:spMkLst>
        </pc:spChg>
        <pc:graphicFrameChg chg="mod modGraphic">
          <ac:chgData name="Glen Jones" userId="e846aaca-4b24-4b13-b0d0-f2308e16b284" providerId="ADAL" clId="{ED47ACC3-9597-4D89-A1DC-43CF280EF274}" dt="2026-03-10T14:40:43.998" v="620" actId="20577"/>
          <ac:graphicFrameMkLst>
            <pc:docMk/>
            <pc:sldMk cId="3688180181" sldId="546"/>
            <ac:graphicFrameMk id="7" creationId="{7EEABEA3-5A20-6AD5-2385-D3DD2E62F077}"/>
          </ac:graphicFrameMkLst>
        </pc:graphicFrameChg>
      </pc:sldChg>
      <pc:sldChg chg="delSp modSp add mod delAnim">
        <pc:chgData name="Glen Jones" userId="e846aaca-4b24-4b13-b0d0-f2308e16b284" providerId="ADAL" clId="{ED47ACC3-9597-4D89-A1DC-43CF280EF274}" dt="2026-03-10T14:40:00.636" v="602" actId="14100"/>
        <pc:sldMkLst>
          <pc:docMk/>
          <pc:sldMk cId="2825639058" sldId="547"/>
        </pc:sldMkLst>
        <pc:spChg chg="mod">
          <ac:chgData name="Glen Jones" userId="e846aaca-4b24-4b13-b0d0-f2308e16b284" providerId="ADAL" clId="{ED47ACC3-9597-4D89-A1DC-43CF280EF274}" dt="2026-03-10T14:40:00.636" v="602" actId="14100"/>
          <ac:spMkLst>
            <pc:docMk/>
            <pc:sldMk cId="2825639058" sldId="547"/>
            <ac:spMk id="4" creationId="{FA1573C4-611C-B9EF-D002-0C2A85B257E1}"/>
          </ac:spMkLst>
        </pc:spChg>
        <pc:spChg chg="del">
          <ac:chgData name="Glen Jones" userId="e846aaca-4b24-4b13-b0d0-f2308e16b284" providerId="ADAL" clId="{ED47ACC3-9597-4D89-A1DC-43CF280EF274}" dt="2026-03-10T14:39:57.441" v="601" actId="478"/>
          <ac:spMkLst>
            <pc:docMk/>
            <pc:sldMk cId="2825639058" sldId="547"/>
            <ac:spMk id="5" creationId="{4F174E5A-B0DF-07CD-2826-3F3A8E5AFDA8}"/>
          </ac:spMkLst>
        </pc:spChg>
      </pc:sldChg>
      <pc:sldChg chg="modSp add mod">
        <pc:chgData name="Glen Jones" userId="e846aaca-4b24-4b13-b0d0-f2308e16b284" providerId="ADAL" clId="{ED47ACC3-9597-4D89-A1DC-43CF280EF274}" dt="2026-03-10T14:40:10.389" v="604" actId="207"/>
        <pc:sldMkLst>
          <pc:docMk/>
          <pc:sldMk cId="3481750731" sldId="548"/>
        </pc:sldMkLst>
        <pc:graphicFrameChg chg="modGraphic">
          <ac:chgData name="Glen Jones" userId="e846aaca-4b24-4b13-b0d0-f2308e16b284" providerId="ADAL" clId="{ED47ACC3-9597-4D89-A1DC-43CF280EF274}" dt="2026-03-10T14:40:10.389" v="604" actId="207"/>
          <ac:graphicFrameMkLst>
            <pc:docMk/>
            <pc:sldMk cId="3481750731" sldId="548"/>
            <ac:graphicFrameMk id="7" creationId="{ED88B301-F3E9-5D68-50DB-CC3F5BE5CF20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4:41:45.438" v="724" actId="20577"/>
        <pc:sldMkLst>
          <pc:docMk/>
          <pc:sldMk cId="2532772421" sldId="549"/>
        </pc:sldMkLst>
        <pc:spChg chg="mod">
          <ac:chgData name="Glen Jones" userId="e846aaca-4b24-4b13-b0d0-f2308e16b284" providerId="ADAL" clId="{ED47ACC3-9597-4D89-A1DC-43CF280EF274}" dt="2026-03-10T14:41:42.710" v="716" actId="20577"/>
          <ac:spMkLst>
            <pc:docMk/>
            <pc:sldMk cId="2532772421" sldId="549"/>
            <ac:spMk id="4" creationId="{C289483A-C74B-71C2-5CBA-D4DFB0DC47C5}"/>
          </ac:spMkLst>
        </pc:spChg>
        <pc:spChg chg="mod">
          <ac:chgData name="Glen Jones" userId="e846aaca-4b24-4b13-b0d0-f2308e16b284" providerId="ADAL" clId="{ED47ACC3-9597-4D89-A1DC-43CF280EF274}" dt="2026-03-10T14:41:45.438" v="724" actId="20577"/>
          <ac:spMkLst>
            <pc:docMk/>
            <pc:sldMk cId="2532772421" sldId="549"/>
            <ac:spMk id="5" creationId="{E610EB33-4996-91C3-133E-2C49A88CC7CF}"/>
          </ac:spMkLst>
        </pc:spChg>
        <pc:graphicFrameChg chg="modGraphic">
          <ac:chgData name="Glen Jones" userId="e846aaca-4b24-4b13-b0d0-f2308e16b284" providerId="ADAL" clId="{ED47ACC3-9597-4D89-A1DC-43CF280EF274}" dt="2026-03-10T14:41:01.503" v="640" actId="20577"/>
          <ac:graphicFrameMkLst>
            <pc:docMk/>
            <pc:sldMk cId="2532772421" sldId="549"/>
            <ac:graphicFrameMk id="7" creationId="{230794BB-6305-4150-B627-3EECE14C67BB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4:41:58.630" v="734" actId="20577"/>
        <pc:sldMkLst>
          <pc:docMk/>
          <pc:sldMk cId="2100688432" sldId="550"/>
        </pc:sldMkLst>
        <pc:spChg chg="mod">
          <ac:chgData name="Glen Jones" userId="e846aaca-4b24-4b13-b0d0-f2308e16b284" providerId="ADAL" clId="{ED47ACC3-9597-4D89-A1DC-43CF280EF274}" dt="2026-03-10T14:41:58.630" v="734" actId="20577"/>
          <ac:spMkLst>
            <pc:docMk/>
            <pc:sldMk cId="2100688432" sldId="550"/>
            <ac:spMk id="4" creationId="{AE140D39-B70D-41F2-1110-712F0C4805F4}"/>
          </ac:spMkLst>
        </pc:spChg>
        <pc:graphicFrameChg chg="modGraphic">
          <ac:chgData name="Glen Jones" userId="e846aaca-4b24-4b13-b0d0-f2308e16b284" providerId="ADAL" clId="{ED47ACC3-9597-4D89-A1DC-43CF280EF274}" dt="2026-03-10T14:41:54.585" v="732" actId="20577"/>
          <ac:graphicFrameMkLst>
            <pc:docMk/>
            <pc:sldMk cId="2100688432" sldId="550"/>
            <ac:graphicFrameMk id="7" creationId="{846146F3-93E7-AC49-7CAF-9C5C1CEF8F68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4:42:08.020" v="741" actId="20577"/>
        <pc:sldMkLst>
          <pc:docMk/>
          <pc:sldMk cId="1157216603" sldId="551"/>
        </pc:sldMkLst>
        <pc:graphicFrameChg chg="modGraphic">
          <ac:chgData name="Glen Jones" userId="e846aaca-4b24-4b13-b0d0-f2308e16b284" providerId="ADAL" clId="{ED47ACC3-9597-4D89-A1DC-43CF280EF274}" dt="2026-03-10T14:42:08.020" v="741" actId="20577"/>
          <ac:graphicFrameMkLst>
            <pc:docMk/>
            <pc:sldMk cId="1157216603" sldId="551"/>
            <ac:graphicFrameMk id="7" creationId="{CA8EEBBA-FC87-7887-8718-ADDCF7630136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4:42:22.680" v="770" actId="20577"/>
        <pc:sldMkLst>
          <pc:docMk/>
          <pc:sldMk cId="391175615" sldId="552"/>
        </pc:sldMkLst>
        <pc:spChg chg="mod">
          <ac:chgData name="Glen Jones" userId="e846aaca-4b24-4b13-b0d0-f2308e16b284" providerId="ADAL" clId="{ED47ACC3-9597-4D89-A1DC-43CF280EF274}" dt="2026-03-10T14:42:18.635" v="761" actId="20577"/>
          <ac:spMkLst>
            <pc:docMk/>
            <pc:sldMk cId="391175615" sldId="552"/>
            <ac:spMk id="4" creationId="{42134551-CE18-7870-C5A2-6B95EE2113C9}"/>
          </ac:spMkLst>
        </pc:spChg>
        <pc:spChg chg="mod">
          <ac:chgData name="Glen Jones" userId="e846aaca-4b24-4b13-b0d0-f2308e16b284" providerId="ADAL" clId="{ED47ACC3-9597-4D89-A1DC-43CF280EF274}" dt="2026-03-10T14:42:22.680" v="770" actId="20577"/>
          <ac:spMkLst>
            <pc:docMk/>
            <pc:sldMk cId="391175615" sldId="552"/>
            <ac:spMk id="5" creationId="{E24017F7-7BA1-DA42-1DB0-4E976A574161}"/>
          </ac:spMkLst>
        </pc:spChg>
      </pc:sldChg>
      <pc:sldChg chg="modSp add mod">
        <pc:chgData name="Glen Jones" userId="e846aaca-4b24-4b13-b0d0-f2308e16b284" providerId="ADAL" clId="{ED47ACC3-9597-4D89-A1DC-43CF280EF274}" dt="2026-03-10T14:42:48.236" v="818" actId="20577"/>
        <pc:sldMkLst>
          <pc:docMk/>
          <pc:sldMk cId="1269535343" sldId="553"/>
        </pc:sldMkLst>
        <pc:spChg chg="mod">
          <ac:chgData name="Glen Jones" userId="e846aaca-4b24-4b13-b0d0-f2308e16b284" providerId="ADAL" clId="{ED47ACC3-9597-4D89-A1DC-43CF280EF274}" dt="2026-03-10T14:42:45.195" v="813" actId="20577"/>
          <ac:spMkLst>
            <pc:docMk/>
            <pc:sldMk cId="1269535343" sldId="553"/>
            <ac:spMk id="4" creationId="{8CF4C872-E3E0-FA80-B047-D3A01A6EB2E9}"/>
          </ac:spMkLst>
        </pc:spChg>
        <pc:spChg chg="mod">
          <ac:chgData name="Glen Jones" userId="e846aaca-4b24-4b13-b0d0-f2308e16b284" providerId="ADAL" clId="{ED47ACC3-9597-4D89-A1DC-43CF280EF274}" dt="2026-03-10T14:42:48.236" v="818" actId="20577"/>
          <ac:spMkLst>
            <pc:docMk/>
            <pc:sldMk cId="1269535343" sldId="553"/>
            <ac:spMk id="5" creationId="{922C4E0C-4C5A-6E34-3602-3D7D90B59E17}"/>
          </ac:spMkLst>
        </pc:spChg>
        <pc:graphicFrameChg chg="modGraphic">
          <ac:chgData name="Glen Jones" userId="e846aaca-4b24-4b13-b0d0-f2308e16b284" providerId="ADAL" clId="{ED47ACC3-9597-4D89-A1DC-43CF280EF274}" dt="2026-03-10T14:42:32.698" v="776" actId="20577"/>
          <ac:graphicFrameMkLst>
            <pc:docMk/>
            <pc:sldMk cId="1269535343" sldId="553"/>
            <ac:graphicFrameMk id="7" creationId="{6DAA7162-4BBE-351D-1620-983C57B1FB5B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4:43:05.028" v="839" actId="20577"/>
        <pc:sldMkLst>
          <pc:docMk/>
          <pc:sldMk cId="2203587290" sldId="554"/>
        </pc:sldMkLst>
        <pc:spChg chg="mod">
          <ac:chgData name="Glen Jones" userId="e846aaca-4b24-4b13-b0d0-f2308e16b284" providerId="ADAL" clId="{ED47ACC3-9597-4D89-A1DC-43CF280EF274}" dt="2026-03-10T14:43:01.937" v="832" actId="20577"/>
          <ac:spMkLst>
            <pc:docMk/>
            <pc:sldMk cId="2203587290" sldId="554"/>
            <ac:spMk id="4" creationId="{577ECB46-2A9D-56E0-BF65-F32B0246602E}"/>
          </ac:spMkLst>
        </pc:spChg>
        <pc:spChg chg="mod">
          <ac:chgData name="Glen Jones" userId="e846aaca-4b24-4b13-b0d0-f2308e16b284" providerId="ADAL" clId="{ED47ACC3-9597-4D89-A1DC-43CF280EF274}" dt="2026-03-10T14:43:05.028" v="839" actId="20577"/>
          <ac:spMkLst>
            <pc:docMk/>
            <pc:sldMk cId="2203587290" sldId="554"/>
            <ac:spMk id="5" creationId="{35C0FF10-1E5E-333A-5F6F-81B581593967}"/>
          </ac:spMkLst>
        </pc:spChg>
        <pc:graphicFrameChg chg="modGraphic">
          <ac:chgData name="Glen Jones" userId="e846aaca-4b24-4b13-b0d0-f2308e16b284" providerId="ADAL" clId="{ED47ACC3-9597-4D89-A1DC-43CF280EF274}" dt="2026-03-10T14:42:54.272" v="821" actId="20577"/>
          <ac:graphicFrameMkLst>
            <pc:docMk/>
            <pc:sldMk cId="2203587290" sldId="554"/>
            <ac:graphicFrameMk id="7" creationId="{05562CD5-B28B-EB12-BD3D-DB0AA20ACC63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4:43:29.008" v="869" actId="20577"/>
        <pc:sldMkLst>
          <pc:docMk/>
          <pc:sldMk cId="3135770727" sldId="555"/>
        </pc:sldMkLst>
        <pc:spChg chg="mod">
          <ac:chgData name="Glen Jones" userId="e846aaca-4b24-4b13-b0d0-f2308e16b284" providerId="ADAL" clId="{ED47ACC3-9597-4D89-A1DC-43CF280EF274}" dt="2026-03-10T14:43:25.886" v="864" actId="20577"/>
          <ac:spMkLst>
            <pc:docMk/>
            <pc:sldMk cId="3135770727" sldId="555"/>
            <ac:spMk id="4" creationId="{57268B22-BF85-CDAD-38D1-2C39ADAFE881}"/>
          </ac:spMkLst>
        </pc:spChg>
        <pc:spChg chg="mod">
          <ac:chgData name="Glen Jones" userId="e846aaca-4b24-4b13-b0d0-f2308e16b284" providerId="ADAL" clId="{ED47ACC3-9597-4D89-A1DC-43CF280EF274}" dt="2026-03-10T14:43:29.008" v="869" actId="20577"/>
          <ac:spMkLst>
            <pc:docMk/>
            <pc:sldMk cId="3135770727" sldId="555"/>
            <ac:spMk id="5" creationId="{41EFC97A-F89E-EE4D-E258-1731908FDD1C}"/>
          </ac:spMkLst>
        </pc:spChg>
        <pc:graphicFrameChg chg="modGraphic">
          <ac:chgData name="Glen Jones" userId="e846aaca-4b24-4b13-b0d0-f2308e16b284" providerId="ADAL" clId="{ED47ACC3-9597-4D89-A1DC-43CF280EF274}" dt="2026-03-10T14:43:14.153" v="843" actId="20577"/>
          <ac:graphicFrameMkLst>
            <pc:docMk/>
            <pc:sldMk cId="3135770727" sldId="555"/>
            <ac:graphicFrameMk id="7" creationId="{E22A6026-FAE0-66FF-DAD0-C2857175E68E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4:43:51.655" v="885" actId="20577"/>
        <pc:sldMkLst>
          <pc:docMk/>
          <pc:sldMk cId="1538482134" sldId="556"/>
        </pc:sldMkLst>
        <pc:spChg chg="mod">
          <ac:chgData name="Glen Jones" userId="e846aaca-4b24-4b13-b0d0-f2308e16b284" providerId="ADAL" clId="{ED47ACC3-9597-4D89-A1DC-43CF280EF274}" dt="2026-03-10T14:43:48.223" v="877" actId="27636"/>
          <ac:spMkLst>
            <pc:docMk/>
            <pc:sldMk cId="1538482134" sldId="556"/>
            <ac:spMk id="4" creationId="{F793413B-23AA-D332-2C81-17DDC16C9EFD}"/>
          </ac:spMkLst>
        </pc:spChg>
        <pc:spChg chg="mod">
          <ac:chgData name="Glen Jones" userId="e846aaca-4b24-4b13-b0d0-f2308e16b284" providerId="ADAL" clId="{ED47ACC3-9597-4D89-A1DC-43CF280EF274}" dt="2026-03-10T14:43:51.655" v="885" actId="20577"/>
          <ac:spMkLst>
            <pc:docMk/>
            <pc:sldMk cId="1538482134" sldId="556"/>
            <ac:spMk id="5" creationId="{218EB424-A652-0ECA-F9F1-FEC613FEF41B}"/>
          </ac:spMkLst>
        </pc:spChg>
        <pc:graphicFrameChg chg="modGraphic">
          <ac:chgData name="Glen Jones" userId="e846aaca-4b24-4b13-b0d0-f2308e16b284" providerId="ADAL" clId="{ED47ACC3-9597-4D89-A1DC-43CF280EF274}" dt="2026-03-10T14:43:37.144" v="872" actId="20577"/>
          <ac:graphicFrameMkLst>
            <pc:docMk/>
            <pc:sldMk cId="1538482134" sldId="556"/>
            <ac:graphicFrameMk id="7" creationId="{772747F5-0E29-0293-5A53-CB7998819C3A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CAD5DF-6A5C-DD9C-AD17-B280A57FE7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8354D944-6D02-88F4-3673-4EC89D1040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3238CF-DBFE-5217-0A7A-CF81F5F8FF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A3B1261-FC01-5198-FE26-3E1ED51A78CA}"/>
              </a:ext>
            </a:extLst>
          </p:cNvPr>
          <p:cNvSpPr txBox="1"/>
          <p:nvPr/>
        </p:nvSpPr>
        <p:spPr>
          <a:xfrm>
            <a:off x="3962757" y="2476321"/>
            <a:ext cx="7639291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</a:t>
            </a:r>
            <a:r>
              <a:rPr lang="en-GB" sz="4000" dirty="0" err="1">
                <a:solidFill>
                  <a:schemeClr val="bg1"/>
                </a:solidFill>
                <a:latin typeface="Andika" panose="02000000000000000000" pitchFamily="2" charset="0"/>
              </a:rPr>
              <a:t>videre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” means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to see in Latin 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7842D32-DF8F-F668-821B-7F30798A5CFD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99315EBA-1A06-1A22-711A-9707ED09CF3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683519EB-0A6C-D453-DA5A-CF1E0F7931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3117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AB2C6B-A4A7-21A7-D410-B2EC574058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426A0665-8D91-3E15-4E14-8859D73C92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1A0D58-DFEB-979D-22C4-318FA23099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DDCB802-8384-D636-201F-09A7CAF8F68C}"/>
              </a:ext>
            </a:extLst>
          </p:cNvPr>
          <p:cNvSpPr txBox="1"/>
          <p:nvPr/>
        </p:nvSpPr>
        <p:spPr>
          <a:xfrm>
            <a:off x="3962757" y="1860768"/>
            <a:ext cx="7639291" cy="31700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Teachers used to use the Latin phrase "</a:t>
            </a:r>
            <a:r>
              <a:rPr lang="en-GB" sz="4000" dirty="0" err="1">
                <a:solidFill>
                  <a:schemeClr val="bg1"/>
                </a:solidFill>
                <a:latin typeface="Andika" panose="02000000000000000000" pitchFamily="2" charset="0"/>
              </a:rPr>
              <a:t>audi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, vide, </a:t>
            </a:r>
            <a:r>
              <a:rPr lang="en-GB" sz="4000" dirty="0" err="1">
                <a:solidFill>
                  <a:schemeClr val="bg1"/>
                </a:solidFill>
                <a:latin typeface="Andika" panose="02000000000000000000" pitchFamily="2" charset="0"/>
              </a:rPr>
              <a:t>tace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“. Can you guess what it means?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Hear, see, be silent!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431846C-E651-D1EF-D1C2-C7F68D699667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3CFC5683-DC79-E259-9714-051C8F7070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41F20230-5741-2391-0577-D984A2457B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785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106D7F-3478-C295-402D-1EE193C798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741ED3B9-4A1C-D997-3221-8D06E25B60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AAC833-2D7E-9C31-69AA-9A2D5CB5B5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C388544-5659-2772-779C-2DCCB4CB479D}"/>
              </a:ext>
            </a:extLst>
          </p:cNvPr>
          <p:cNvSpPr txBox="1"/>
          <p:nvPr/>
        </p:nvSpPr>
        <p:spPr>
          <a:xfrm>
            <a:off x="3962757" y="1860768"/>
            <a:ext cx="7639291" cy="31700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A common motto for schools used to be “audio, video, disco”!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I listen, I see, I learn!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933DCF-1341-3CED-70D6-83870812FB1E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72AD0F6B-8259-7C79-61AE-AED40D391A6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1326AFD3-9414-404E-EFA1-6722F6AD99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385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C02F6FF2-15CA-5FF9-2C3F-90181577F0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7882"/>
            <a:ext cx="10903132" cy="587188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detective examined the evidence.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2547257" y="2451031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e</a:t>
            </a:r>
            <a:r>
              <a:rPr lang="en-GB" sz="8000" u="sng" dirty="0">
                <a:solidFill>
                  <a:srgbClr val="7030A0"/>
                </a:solidFill>
              </a:rPr>
              <a:t>vid</a:t>
            </a:r>
            <a:r>
              <a:rPr lang="en-GB" sz="8000" dirty="0">
                <a:solidFill>
                  <a:schemeClr val="bg1"/>
                </a:solidFill>
              </a:rPr>
              <a:t>ence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5257A01-4BDC-C865-E94E-FBC7E34128C7}"/>
              </a:ext>
            </a:extLst>
          </p:cNvPr>
          <p:cNvSpPr txBox="1"/>
          <p:nvPr/>
        </p:nvSpPr>
        <p:spPr>
          <a:xfrm>
            <a:off x="687977" y="4349173"/>
            <a:ext cx="8088470" cy="1477328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r>
              <a:rPr lang="en-GB" dirty="0">
                <a:solidFill>
                  <a:schemeClr val="bg1"/>
                </a:solidFill>
              </a:rPr>
              <a:t>Information, facts, or signs that indicate or prove that something is true.</a:t>
            </a:r>
          </a:p>
          <a:p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r>
              <a:rPr lang="en-GB" dirty="0">
                <a:solidFill>
                  <a:schemeClr val="bg1"/>
                </a:solidFill>
              </a:rPr>
              <a:t>Proof, testimony, confirmation</a:t>
            </a:r>
          </a:p>
        </p:txBody>
      </p:sp>
    </p:spTree>
    <p:extLst>
      <p:ext uri="{BB962C8B-B14F-4D97-AF65-F5344CB8AC3E}">
        <p14:creationId xmlns:p14="http://schemas.microsoft.com/office/powerpoint/2010/main" val="2359013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9ED1979-8082-2C76-36A6-BA199D2F0D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3997" y="430306"/>
            <a:ext cx="11241485" cy="6122894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Aimee will provide Emile with a plan.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68091" y="2558407"/>
            <a:ext cx="6461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pro</a:t>
            </a:r>
            <a:r>
              <a:rPr lang="en-GB" sz="8000" u="sng" dirty="0">
                <a:solidFill>
                  <a:srgbClr val="FFFF00"/>
                </a:solidFill>
              </a:rPr>
              <a:t>vid</a:t>
            </a:r>
            <a:r>
              <a:rPr lang="en-GB" sz="8000" dirty="0">
                <a:solidFill>
                  <a:schemeClr val="bg1"/>
                </a:solidFill>
              </a:rPr>
              <a:t>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611" y="2558407"/>
            <a:ext cx="5512498" cy="43462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3576EC-53F6-9A56-3D6C-2DE497EC5F4E}"/>
              </a:ext>
            </a:extLst>
          </p:cNvPr>
          <p:cNvSpPr txBox="1"/>
          <p:nvPr/>
        </p:nvSpPr>
        <p:spPr>
          <a:xfrm>
            <a:off x="5421916" y="4743620"/>
            <a:ext cx="5730239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To give, supply, or make something.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Supply, give, deliver</a:t>
            </a:r>
          </a:p>
        </p:txBody>
      </p:sp>
    </p:spTree>
    <p:extLst>
      <p:ext uri="{BB962C8B-B14F-4D97-AF65-F5344CB8AC3E}">
        <p14:creationId xmlns:p14="http://schemas.microsoft.com/office/powerpoint/2010/main" val="56069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B94A867B-9351-F296-BD52-CCBF99705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637052"/>
            <a:ext cx="10903132" cy="587132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There was a video recorder underneath the television.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2991394" y="2466309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vid</a:t>
            </a:r>
            <a:r>
              <a:rPr lang="en-GB" sz="8000" dirty="0">
                <a:solidFill>
                  <a:schemeClr val="bg1"/>
                </a:solidFill>
              </a:rPr>
              <a:t>eo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485" y="2051064"/>
            <a:ext cx="2793315" cy="471246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893AB92-DA69-209F-F0F2-E68F4BAF12B2}"/>
              </a:ext>
            </a:extLst>
          </p:cNvPr>
          <p:cNvSpPr txBox="1"/>
          <p:nvPr/>
        </p:nvSpPr>
        <p:spPr>
          <a:xfrm>
            <a:off x="4258236" y="4743620"/>
            <a:ext cx="6893920" cy="1477328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A recording, broadcast, or display of moving visual images.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Footage, visual media, recording, film.</a:t>
            </a:r>
          </a:p>
        </p:txBody>
      </p:sp>
    </p:spTree>
    <p:extLst>
      <p:ext uri="{BB962C8B-B14F-4D97-AF65-F5344CB8AC3E}">
        <p14:creationId xmlns:p14="http://schemas.microsoft.com/office/powerpoint/2010/main" val="458172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90C993F2-6FD3-DF93-FA8F-C4CF2DF174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letters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vac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vac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ate	 	e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vac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uate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vac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uum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vac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ation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56995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sz="4000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vac</a:t>
            </a:r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611266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Vac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empty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036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476321"/>
            <a:ext cx="7639291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“vacare” means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empty in Latin 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4572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2FA8F4A3-EA92-6AB5-035F-0A2B43B611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484095"/>
            <a:ext cx="10903132" cy="6078070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 must vacate the area.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283132" y="2466310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vac</a:t>
            </a:r>
            <a:r>
              <a:rPr lang="en-GB" sz="8000" dirty="0">
                <a:solidFill>
                  <a:schemeClr val="bg1"/>
                </a:solidFill>
              </a:rPr>
              <a:t>ate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90" y="2211502"/>
            <a:ext cx="2754214" cy="464649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6A8FD2B-D367-E5EC-1839-E11CC347B2C7}"/>
              </a:ext>
            </a:extLst>
          </p:cNvPr>
          <p:cNvSpPr txBox="1"/>
          <p:nvPr/>
        </p:nvSpPr>
        <p:spPr>
          <a:xfrm>
            <a:off x="3355106" y="4743620"/>
            <a:ext cx="7797050" cy="1477328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To leave or move out of. 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Leave, empty, evacuate, quit</a:t>
            </a:r>
          </a:p>
        </p:txBody>
      </p:sp>
    </p:spTree>
    <p:extLst>
      <p:ext uri="{BB962C8B-B14F-4D97-AF65-F5344CB8AC3E}">
        <p14:creationId xmlns:p14="http://schemas.microsoft.com/office/powerpoint/2010/main" val="17663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6268D35C-F412-B690-4D03-3181B56479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430307"/>
            <a:ext cx="10918756" cy="5952564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boy enjoyed his vacation.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4095" y="1911276"/>
            <a:ext cx="3970447" cy="51156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868091" y="2558407"/>
            <a:ext cx="5730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vac</a:t>
            </a:r>
            <a:r>
              <a:rPr lang="en-GB" sz="8000" dirty="0">
                <a:solidFill>
                  <a:schemeClr val="bg1"/>
                </a:solidFill>
              </a:rPr>
              <a:t>ation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9049C09-485C-A323-4DEB-A0B6A1E56C52}"/>
              </a:ext>
            </a:extLst>
          </p:cNvPr>
          <p:cNvSpPr txBox="1"/>
          <p:nvPr/>
        </p:nvSpPr>
        <p:spPr>
          <a:xfrm>
            <a:off x="5421916" y="4743620"/>
            <a:ext cx="5730239" cy="1477328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A period of time spent away from work or school.</a:t>
            </a:r>
          </a:p>
          <a:p>
            <a:pPr algn="r"/>
            <a:endParaRPr lang="en-GB" dirty="0">
              <a:solidFill>
                <a:schemeClr val="bg1"/>
              </a:solidFill>
            </a:endParaRPr>
          </a:p>
          <a:p>
            <a:pPr algn="r"/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Holiday, break, leave.</a:t>
            </a:r>
          </a:p>
        </p:txBody>
      </p:sp>
    </p:spTree>
    <p:extLst>
      <p:ext uri="{BB962C8B-B14F-4D97-AF65-F5344CB8AC3E}">
        <p14:creationId xmlns:p14="http://schemas.microsoft.com/office/powerpoint/2010/main" val="4036217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sign on a door&#10;&#10;AI-generated content may be incorrect.">
            <a:extLst>
              <a:ext uri="{FF2B5EF4-FFF2-40B4-BE49-F238E27FC236}">
                <a16:creationId xmlns:a16="http://schemas.microsoft.com/office/drawing/2014/main" id="{EAA56B84-B3A6-8D60-5E0F-FD1A41BC5D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3294" y="1690688"/>
            <a:ext cx="5562890" cy="451665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2853754-33FC-A2D0-7F14-C521CF84E6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799" y="365125"/>
            <a:ext cx="11591925" cy="1325563"/>
          </a:xfrm>
        </p:spPr>
        <p:txBody>
          <a:bodyPr>
            <a:no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has been scrambling!</a:t>
            </a:r>
          </a:p>
        </p:txBody>
      </p:sp>
    </p:spTree>
    <p:extLst>
      <p:ext uri="{BB962C8B-B14F-4D97-AF65-F5344CB8AC3E}">
        <p14:creationId xmlns:p14="http://schemas.microsoft.com/office/powerpoint/2010/main" val="40297617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2A297B7D-5C1C-328E-4C72-80E4192D9A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376518"/>
            <a:ext cx="10877006" cy="6149787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 must evacuate the area.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22885" y="1249538"/>
            <a:ext cx="5833180" cy="544227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3C2F14-7E71-4EBB-8995-0A6507409F31}"/>
              </a:ext>
            </a:extLst>
          </p:cNvPr>
          <p:cNvSpPr txBox="1"/>
          <p:nvPr/>
        </p:nvSpPr>
        <p:spPr>
          <a:xfrm>
            <a:off x="4972593" y="2767278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e</a:t>
            </a:r>
            <a:r>
              <a:rPr lang="en-GB" sz="8000" u="sng" dirty="0">
                <a:solidFill>
                  <a:srgbClr val="7030A0"/>
                </a:solidFill>
              </a:rPr>
              <a:t>vac</a:t>
            </a:r>
            <a:r>
              <a:rPr lang="en-GB" sz="8000" dirty="0">
                <a:solidFill>
                  <a:schemeClr val="bg1"/>
                </a:solidFill>
              </a:rPr>
              <a:t>uate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CF2800B-95CD-86C0-BDF3-02FF40280067}"/>
              </a:ext>
            </a:extLst>
          </p:cNvPr>
          <p:cNvSpPr txBox="1"/>
          <p:nvPr/>
        </p:nvSpPr>
        <p:spPr>
          <a:xfrm>
            <a:off x="4186519" y="4707761"/>
            <a:ext cx="6714626" cy="1754326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To move people or animals away </a:t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from a dangerous place to somewhere safe.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Vacate, empty, withdraw</a:t>
            </a:r>
          </a:p>
        </p:txBody>
      </p:sp>
    </p:spTree>
    <p:extLst>
      <p:ext uri="{BB962C8B-B14F-4D97-AF65-F5344CB8AC3E}">
        <p14:creationId xmlns:p14="http://schemas.microsoft.com/office/powerpoint/2010/main" val="1883592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8AC097B5-B7FD-7215-83BC-901C160044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64777"/>
            <a:ext cx="10903132" cy="606910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My dad used the vacuum cleaner.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2547257" y="2451031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vac</a:t>
            </a:r>
            <a:r>
              <a:rPr lang="en-GB" sz="8000" dirty="0">
                <a:solidFill>
                  <a:schemeClr val="bg1"/>
                </a:solidFill>
              </a:rPr>
              <a:t>uum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8919" y="1635953"/>
            <a:ext cx="4043082" cy="52220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EB543B8-B243-8711-2573-098CCC5F3D30}"/>
              </a:ext>
            </a:extLst>
          </p:cNvPr>
          <p:cNvSpPr txBox="1"/>
          <p:nvPr/>
        </p:nvSpPr>
        <p:spPr>
          <a:xfrm>
            <a:off x="876810" y="4641151"/>
            <a:ext cx="5730239" cy="1754326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r>
              <a:rPr lang="en-GB" dirty="0">
                <a:solidFill>
                  <a:schemeClr val="bg1"/>
                </a:solidFill>
              </a:rPr>
              <a:t>1) A space completely devoid of matter.</a:t>
            </a:r>
          </a:p>
          <a:p>
            <a:r>
              <a:rPr lang="en-GB" dirty="0">
                <a:solidFill>
                  <a:schemeClr val="bg1"/>
                </a:solidFill>
              </a:rPr>
              <a:t>2) A vacuum cleaner. </a:t>
            </a:r>
          </a:p>
          <a:p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r>
              <a:rPr lang="en-GB" dirty="0">
                <a:solidFill>
                  <a:schemeClr val="bg1"/>
                </a:solidFill>
              </a:rPr>
              <a:t>1) void, cavity, 2</a:t>
            </a:r>
            <a:r>
              <a:rPr lang="en-GB">
                <a:solidFill>
                  <a:schemeClr val="bg1"/>
                </a:solidFill>
              </a:rPr>
              <a:t>) hoover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9876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A384C-12DA-B081-E3A8-72F0347A69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3330847"/>
              </p:ext>
            </p:extLst>
          </p:nvPr>
        </p:nvGraphicFramePr>
        <p:xfrm>
          <a:off x="2469972" y="1341241"/>
          <a:ext cx="7746198" cy="2546985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582066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582066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2582066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6039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4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vid</a:t>
                      </a:r>
                      <a:endParaRPr lang="en-GB" sz="20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see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eo</a:t>
                      </a:r>
                      <a:endParaRPr lang="en-GB" sz="12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5985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en-GB" sz="12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ence</a:t>
                      </a:r>
                      <a:endParaRPr lang="en-GB" sz="12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09848067"/>
                  </a:ext>
                </a:extLst>
              </a:tr>
              <a:tr h="134453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pro</a:t>
                      </a:r>
                      <a:endParaRPr lang="en-GB" sz="12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en-GB" sz="12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es</a:t>
                      </a:r>
                      <a:endParaRPr lang="en-GB" sz="12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ing</a:t>
                      </a:r>
                      <a:endParaRPr lang="en-GB" sz="12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ed</a:t>
                      </a:r>
                      <a:endParaRPr lang="en-GB" sz="12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0901697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83908" y="500755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464" y="0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rope">
            <a:extLst>
              <a:ext uri="{FF2B5EF4-FFF2-40B4-BE49-F238E27FC236}">
                <a16:creationId xmlns:a16="http://schemas.microsoft.com/office/drawing/2014/main" id="{FCE2E28E-B072-5256-C6D5-FE2D17391CD0}"/>
              </a:ext>
            </a:extLst>
          </p:cNvPr>
          <p:cNvSpPr txBox="1">
            <a:spLocks/>
          </p:cNvSpPr>
          <p:nvPr/>
        </p:nvSpPr>
        <p:spPr>
          <a:xfrm>
            <a:off x="3517110" y="410248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video</a:t>
            </a:r>
          </a:p>
        </p:txBody>
      </p:sp>
      <p:sp>
        <p:nvSpPr>
          <p:cNvPr id="8" name="rope">
            <a:extLst>
              <a:ext uri="{FF2B5EF4-FFF2-40B4-BE49-F238E27FC236}">
                <a16:creationId xmlns:a16="http://schemas.microsoft.com/office/drawing/2014/main" id="{D24FE007-3AB8-77F7-CA2F-365E1B80536E}"/>
              </a:ext>
            </a:extLst>
          </p:cNvPr>
          <p:cNvSpPr txBox="1">
            <a:spLocks/>
          </p:cNvSpPr>
          <p:nvPr/>
        </p:nvSpPr>
        <p:spPr>
          <a:xfrm>
            <a:off x="3517108" y="528866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provide  </a:t>
            </a:r>
          </a:p>
        </p:txBody>
      </p:sp>
      <p:sp>
        <p:nvSpPr>
          <p:cNvPr id="10" name="rope">
            <a:extLst>
              <a:ext uri="{FF2B5EF4-FFF2-40B4-BE49-F238E27FC236}">
                <a16:creationId xmlns:a16="http://schemas.microsoft.com/office/drawing/2014/main" id="{8E2CF7DD-529F-5CA2-4146-B1C8BD5C4B7E}"/>
              </a:ext>
            </a:extLst>
          </p:cNvPr>
          <p:cNvSpPr txBox="1">
            <a:spLocks/>
          </p:cNvSpPr>
          <p:nvPr/>
        </p:nvSpPr>
        <p:spPr>
          <a:xfrm>
            <a:off x="3517108" y="469557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evidence  </a:t>
            </a:r>
          </a:p>
        </p:txBody>
      </p:sp>
      <p:sp>
        <p:nvSpPr>
          <p:cNvPr id="12" name="rope">
            <a:extLst>
              <a:ext uri="{FF2B5EF4-FFF2-40B4-BE49-F238E27FC236}">
                <a16:creationId xmlns:a16="http://schemas.microsoft.com/office/drawing/2014/main" id="{BB7E2B6C-6F68-2D7C-29CA-995425ED8D52}"/>
              </a:ext>
            </a:extLst>
          </p:cNvPr>
          <p:cNvSpPr txBox="1">
            <a:spLocks/>
          </p:cNvSpPr>
          <p:nvPr/>
        </p:nvSpPr>
        <p:spPr>
          <a:xfrm>
            <a:off x="6343071" y="411735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provides</a:t>
            </a:r>
          </a:p>
        </p:txBody>
      </p:sp>
      <p:sp>
        <p:nvSpPr>
          <p:cNvPr id="14" name="rope">
            <a:extLst>
              <a:ext uri="{FF2B5EF4-FFF2-40B4-BE49-F238E27FC236}">
                <a16:creationId xmlns:a16="http://schemas.microsoft.com/office/drawing/2014/main" id="{445ECD2B-340F-08B4-4553-26CE8E3876D0}"/>
              </a:ext>
            </a:extLst>
          </p:cNvPr>
          <p:cNvSpPr txBox="1">
            <a:spLocks/>
          </p:cNvSpPr>
          <p:nvPr/>
        </p:nvSpPr>
        <p:spPr>
          <a:xfrm>
            <a:off x="6343071" y="524962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provided  </a:t>
            </a:r>
          </a:p>
        </p:txBody>
      </p:sp>
      <p:sp>
        <p:nvSpPr>
          <p:cNvPr id="15" name="rope">
            <a:extLst>
              <a:ext uri="{FF2B5EF4-FFF2-40B4-BE49-F238E27FC236}">
                <a16:creationId xmlns:a16="http://schemas.microsoft.com/office/drawing/2014/main" id="{10D47C1E-F9B2-A618-037B-670EF2F18F0F}"/>
              </a:ext>
            </a:extLst>
          </p:cNvPr>
          <p:cNvSpPr txBox="1">
            <a:spLocks/>
          </p:cNvSpPr>
          <p:nvPr/>
        </p:nvSpPr>
        <p:spPr>
          <a:xfrm>
            <a:off x="6343071" y="467507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providing  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C6C5F8EB-4BE8-6EAA-F8D3-1640D1CCCC3D}"/>
              </a:ext>
            </a:extLst>
          </p:cNvPr>
          <p:cNvSpPr txBox="1">
            <a:spLocks/>
          </p:cNvSpPr>
          <p:nvPr/>
        </p:nvSpPr>
        <p:spPr>
          <a:xfrm>
            <a:off x="3500645" y="6065030"/>
            <a:ext cx="5254426" cy="51322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Any words missing?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0" grpId="0" animBg="1"/>
      <p:bldP spid="12" grpId="0" animBg="1"/>
      <p:bldP spid="14" grpId="0" animBg="1"/>
      <p:bldP spid="15" grpId="0" animBg="1"/>
      <p:bldP spid="2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Aimee was equipped with aubio sensors &amp; converted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the aubible melody into a harmonious symphony.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Aimee was equipped with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audio</a:t>
            </a:r>
            <a:r>
              <a:rPr lang="en-GB" sz="3400" dirty="0">
                <a:solidFill>
                  <a:schemeClr val="bg1"/>
                </a:solidFill>
              </a:rPr>
              <a:t> sensors &amp; converted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audible</a:t>
            </a:r>
            <a:r>
              <a:rPr lang="en-GB" sz="3400" dirty="0">
                <a:solidFill>
                  <a:schemeClr val="bg1"/>
                </a:solidFill>
              </a:rPr>
              <a:t> melody into a harmonious symphony.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Aimee was equipped with audio sensors &amp; converted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the audible melody into a harmonious symphony.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484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___ible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____te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___eo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___io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700433" y="5697272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547938" cy="228147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Andika" panose="02000000000000000000" pitchFamily="2" charset="0"/>
              </a:rPr>
              <a:t>audio 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video 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vacate 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audible </a:t>
            </a:r>
          </a:p>
        </p:txBody>
      </p: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700433" y="5697272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700433" y="5697272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700433" y="5697272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700433" y="5697272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83561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0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292770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0569FD31-B7D4-22AB-BD08-62723ACEA3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BBB80D4-DA44-FCC9-4E52-1D4A7CBCFDD0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aud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ible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114B012-5E19-8850-85F5-E90E8A64E83C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vaca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9C609F1-1853-9D7B-E9FB-0DF20FD387C7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vi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eo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7B83E99-5463-4158-E035-C3B3F20CE5EF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</a:p>
          <a:p>
            <a:pPr algn="ctr"/>
            <a:r>
              <a:rPr lang="en-GB" sz="40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aud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io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AF2A47-DF95-4697-2BD7-3635721CCA73}"/>
              </a:ext>
            </a:extLst>
          </p:cNvPr>
          <p:cNvSpPr txBox="1"/>
          <p:nvPr/>
        </p:nvSpPr>
        <p:spPr>
          <a:xfrm>
            <a:off x="9425653" y="2394857"/>
            <a:ext cx="2547938" cy="228147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Andika" panose="02000000000000000000" pitchFamily="2" charset="0"/>
              </a:rPr>
              <a:t>audio 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video 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vacate 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audible </a:t>
            </a:r>
          </a:p>
        </p:txBody>
      </p:sp>
    </p:spTree>
    <p:extLst>
      <p:ext uri="{BB962C8B-B14F-4D97-AF65-F5344CB8AC3E}">
        <p14:creationId xmlns:p14="http://schemas.microsoft.com/office/powerpoint/2010/main" val="37565306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3D0063-C0ED-5423-E552-C62FBDD319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2B7B5FF4-40BF-37F4-BF6C-C160C09CDF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EEABEA3-5A20-6AD5-2385-D3DD2E62F0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2885484"/>
              </p:ext>
            </p:extLst>
          </p:nvPr>
        </p:nvGraphicFramePr>
        <p:xfrm>
          <a:off x="2156359" y="2066767"/>
          <a:ext cx="7745052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58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139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56677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4850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378173CA-B22D-6BF8-20D5-A647422E61FE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1. To leave</a:t>
            </a:r>
            <a:endParaRPr lang="en-GB" baseline="-25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4C7127F-4AC7-13DB-D107-E8C35C82F236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vacate</a:t>
            </a:r>
          </a:p>
        </p:txBody>
      </p:sp>
    </p:spTree>
    <p:extLst>
      <p:ext uri="{BB962C8B-B14F-4D97-AF65-F5344CB8AC3E}">
        <p14:creationId xmlns:p14="http://schemas.microsoft.com/office/powerpoint/2010/main" val="36881801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2EAD82-94B3-C54C-15CC-D2D3E01AAE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D7B029F6-72FE-39C2-BE14-81D592598B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30794BB-6305-4150-B627-3EECE14C67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0887459"/>
              </p:ext>
            </p:extLst>
          </p:nvPr>
        </p:nvGraphicFramePr>
        <p:xfrm>
          <a:off x="2156359" y="2066767"/>
          <a:ext cx="7745052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58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139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56677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4850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C289483A-C74B-71C2-5CBA-D4DFB0DC47C5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2. People watching or listening.</a:t>
            </a:r>
            <a:endParaRPr lang="en-GB" baseline="-25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610EB33-4996-91C3-133E-2C49A88CC7CF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audience</a:t>
            </a:r>
          </a:p>
        </p:txBody>
      </p:sp>
    </p:spTree>
    <p:extLst>
      <p:ext uri="{BB962C8B-B14F-4D97-AF65-F5344CB8AC3E}">
        <p14:creationId xmlns:p14="http://schemas.microsoft.com/office/powerpoint/2010/main" val="2532772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EA0619-E2FC-80A0-DC97-5BB3CDD5E4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0D21D5BC-D88B-E71D-808A-DD5AF49275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46146F3-93E7-AC49-7CAF-9C5C1CEF8F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2937450"/>
              </p:ext>
            </p:extLst>
          </p:nvPr>
        </p:nvGraphicFramePr>
        <p:xfrm>
          <a:off x="2156359" y="2066767"/>
          <a:ext cx="7745052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58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139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56677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4850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AE140D39-B70D-41F2-1110-712F0C4805F4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3. Proof of an action</a:t>
            </a:r>
            <a:endParaRPr lang="en-GB" baseline="-25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7F0961F-FD5E-AC49-ED04-4DB472DBC5DC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evidence</a:t>
            </a:r>
          </a:p>
        </p:txBody>
      </p:sp>
    </p:spTree>
    <p:extLst>
      <p:ext uri="{BB962C8B-B14F-4D97-AF65-F5344CB8AC3E}">
        <p14:creationId xmlns:p14="http://schemas.microsoft.com/office/powerpoint/2010/main" val="21006884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45C9FB-68B9-CDBE-822F-BACE020F2F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CFFB26B9-B867-032C-ADB8-9E78807FB7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A8EEBBA-FC87-7887-8718-ADDCF76301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3495804"/>
              </p:ext>
            </p:extLst>
          </p:nvPr>
        </p:nvGraphicFramePr>
        <p:xfrm>
          <a:off x="2156359" y="2066767"/>
          <a:ext cx="7745052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58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139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56677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4850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F4F6A884-D578-FC07-6B70-8246B6742AA3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3. Proof of an action</a:t>
            </a:r>
            <a:endParaRPr lang="en-GB" baseline="-25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CA76FB9-94F0-6861-89F8-BE2F96EAC2E7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evidence</a:t>
            </a:r>
          </a:p>
        </p:txBody>
      </p:sp>
    </p:spTree>
    <p:extLst>
      <p:ext uri="{BB962C8B-B14F-4D97-AF65-F5344CB8AC3E}">
        <p14:creationId xmlns:p14="http://schemas.microsoft.com/office/powerpoint/2010/main" val="11572166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A7D6950-1409-3D10-E38E-97DE200CD0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23387" y="1994204"/>
            <a:ext cx="9144000" cy="198131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word families  </a:t>
            </a:r>
            <a:br>
              <a:rPr lang="en-GB" dirty="0"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aud, vid and vac.</a:t>
            </a:r>
          </a:p>
        </p:txBody>
      </p:sp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A0FD4FB1-EFE4-E075-879C-4B3F8A49496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B7F324D-8E02-2F0B-196F-53C28F5722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746037" y="-1879483"/>
            <a:ext cx="3598449" cy="28371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DC0ED71E-5865-9DFE-7586-EBB2F71F8FC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354817" y="3975519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7037E-7 L 0.24323 0.3578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61" y="1789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3.7037E-6 L -0.1858 -0.07014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97" y="-35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53B14F-4777-BD9D-D9A1-8C7BD04385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B92D578B-841B-C769-68F6-0C6F9C0CFD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4D67C7D-B37C-BFE9-F7F7-66C25B65343D}"/>
              </a:ext>
            </a:extLst>
          </p:cNvPr>
          <p:cNvGraphicFramePr>
            <a:graphicFrameLocks noGrp="1"/>
          </p:cNvGraphicFramePr>
          <p:nvPr/>
        </p:nvGraphicFramePr>
        <p:xfrm>
          <a:off x="2156359" y="2066767"/>
          <a:ext cx="7745052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58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139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56677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4850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42134551-CE18-7870-C5A2-6B95EE2113C9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4. Able to be heard</a:t>
            </a:r>
            <a:endParaRPr lang="en-GB" baseline="-25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24017F7-7BA1-DA42-1DB0-4E976A574161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audible</a:t>
            </a:r>
          </a:p>
        </p:txBody>
      </p:sp>
    </p:spTree>
    <p:extLst>
      <p:ext uri="{BB962C8B-B14F-4D97-AF65-F5344CB8AC3E}">
        <p14:creationId xmlns:p14="http://schemas.microsoft.com/office/powerpoint/2010/main" val="3911756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9828D3-8726-7046-DDDC-8A51FA649D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4697FE39-A691-9C5D-C1DF-DBF0D913DA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DAA7162-4BBE-351D-1620-983C57B1FB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4036202"/>
              </p:ext>
            </p:extLst>
          </p:nvPr>
        </p:nvGraphicFramePr>
        <p:xfrm>
          <a:off x="2156359" y="2066767"/>
          <a:ext cx="7745052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58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139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56677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4850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8CF4C872-E3E0-FA80-B047-D3A01A6EB2E9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5. Moving images on a screen.</a:t>
            </a:r>
            <a:endParaRPr lang="en-GB" baseline="-25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22C4E0C-4C5A-6E34-3602-3D7D90B59E17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12695353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4F533D-7098-AE75-F1EF-CB9492AFE3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11631E95-F886-63F9-825A-92CAD443B0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5562CD5-B28B-EB12-BD3D-DB0AA20ACC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1867644"/>
              </p:ext>
            </p:extLst>
          </p:nvPr>
        </p:nvGraphicFramePr>
        <p:xfrm>
          <a:off x="2156359" y="2066767"/>
          <a:ext cx="7745052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58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139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56677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4850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577ECB46-2A9D-56E0-BF65-F32B0246602E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6. To give.</a:t>
            </a:r>
            <a:endParaRPr lang="en-GB" baseline="-25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5C0FF10-1E5E-333A-5F6F-81B581593967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provide</a:t>
            </a:r>
          </a:p>
        </p:txBody>
      </p:sp>
    </p:spTree>
    <p:extLst>
      <p:ext uri="{BB962C8B-B14F-4D97-AF65-F5344CB8AC3E}">
        <p14:creationId xmlns:p14="http://schemas.microsoft.com/office/powerpoint/2010/main" val="2203587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F12EE8-72F0-5A5F-D871-A020BDC983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4ECFB528-E1BE-17D7-AB2E-1106B2B70C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22A6026-FAE0-66FF-DAD0-C2857175E6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3377631"/>
              </p:ext>
            </p:extLst>
          </p:nvPr>
        </p:nvGraphicFramePr>
        <p:xfrm>
          <a:off x="2156359" y="2066767"/>
          <a:ext cx="7745052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58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139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56677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4850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57268B22-BF85-CDAD-38D1-2C39ADAFE881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7. Relating to sound.</a:t>
            </a:r>
            <a:endParaRPr lang="en-GB" baseline="-25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1EFC97A-F89E-EE4D-E258-1731908FDD1C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audio</a:t>
            </a:r>
          </a:p>
        </p:txBody>
      </p:sp>
    </p:spTree>
    <p:extLst>
      <p:ext uri="{BB962C8B-B14F-4D97-AF65-F5344CB8AC3E}">
        <p14:creationId xmlns:p14="http://schemas.microsoft.com/office/powerpoint/2010/main" val="3135770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6B836F-90E0-037C-620F-7172B89015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A0374382-2F64-5DC3-D21B-9A2E8A0482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72747F5-0E29-0293-5A53-CB7998819C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6790991"/>
              </p:ext>
            </p:extLst>
          </p:nvPr>
        </p:nvGraphicFramePr>
        <p:xfrm>
          <a:off x="2156359" y="2066767"/>
          <a:ext cx="7745052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58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139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56677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4850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F793413B-23AA-D332-2C81-17DDC16C9EFD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8. To remove (someone) from a dangerous place.</a:t>
            </a:r>
            <a:endParaRPr lang="en-GB" baseline="-25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18EB424-A652-0ECA-F9F1-FEC613FEF41B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evacuate</a:t>
            </a:r>
          </a:p>
        </p:txBody>
      </p:sp>
    </p:spTree>
    <p:extLst>
      <p:ext uri="{BB962C8B-B14F-4D97-AF65-F5344CB8AC3E}">
        <p14:creationId xmlns:p14="http://schemas.microsoft.com/office/powerpoint/2010/main" val="15384821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7B2110-8129-C920-B9EA-B2D1D2FC4D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AA8D5D45-A9E3-1DAE-5802-F4446464ED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78B5080-97A0-3707-1F82-1855E17A3BA0}"/>
              </a:ext>
            </a:extLst>
          </p:cNvPr>
          <p:cNvGraphicFramePr>
            <a:graphicFrameLocks noGrp="1"/>
          </p:cNvGraphicFramePr>
          <p:nvPr/>
        </p:nvGraphicFramePr>
        <p:xfrm>
          <a:off x="2156359" y="2066767"/>
          <a:ext cx="7745052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58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139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56677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4850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FA1573C4-611C-B9EF-D002-0C2A85B257E1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164472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Spot the hidden word!</a:t>
            </a:r>
            <a:endParaRPr lang="en-GB" baseline="-250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5639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EB199D-187C-8B41-272F-5E853B2CFB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BFD47B58-642D-BF0D-0849-1E4BD4E68E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D88B301-F3E9-5D68-50DB-CC3F5BE5CF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5452839"/>
              </p:ext>
            </p:extLst>
          </p:nvPr>
        </p:nvGraphicFramePr>
        <p:xfrm>
          <a:off x="2156359" y="2066767"/>
          <a:ext cx="7745052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58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139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56677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4850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37F625B1-D292-70EE-F964-0089362F7B7E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164472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Spot the hidden word!</a:t>
            </a:r>
            <a:endParaRPr lang="en-GB" baseline="-250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17507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SY6T3BW6L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SY6T3BW6P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SY6T3BW6S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SY6T3BW6F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SY6T3BW6A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SY6T3BW6Sa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SY6T3BW6Fe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E32BD53F-9355-EEF7-1F06-6025CB86B2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weeks spellings to practise.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81D5D29-BBAD-B628-5952-3FCB2921B207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0224" y="1745491"/>
            <a:ext cx="3267562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1.</a:t>
            </a:r>
            <a:r>
              <a:rPr lang="es-ES" altLang="en-US" sz="2800" dirty="0">
                <a:solidFill>
                  <a:schemeClr val="tx1"/>
                </a:solidFill>
                <a:latin typeface="+mn-lt"/>
              </a:rPr>
              <a:t>	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audio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audible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audience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video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evidence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provide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13819" y="1745491"/>
            <a:ext cx="4260338" cy="267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vacate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evacuate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vacuum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	vacation</a:t>
            </a: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D1016B1A-F2E6-A9D3-17B8-7F2280D56CC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2CD10C-983C-FC61-C983-EA47C7F24F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665" y="-129724"/>
            <a:ext cx="1562456" cy="257868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27E012C1-D46D-FD3F-9216-54CFF36E3ED7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90C993F2-6FD3-DF93-FA8F-C4CF2DF174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letters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aud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aud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ience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aud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ible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aud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io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56995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sz="4000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aud</a:t>
            </a:r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611266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Aud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to </a:t>
            </a:r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hear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476321"/>
            <a:ext cx="7639291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“audire” means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to hear in Latin 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9A25814-C2F6-F023-9851-09BCC89030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459441"/>
            <a:ext cx="11268380" cy="611168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girl listened to the audio carefully.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68091" y="2558407"/>
            <a:ext cx="6461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aud</a:t>
            </a:r>
            <a:r>
              <a:rPr lang="en-GB" sz="8000" dirty="0">
                <a:solidFill>
                  <a:schemeClr val="bg1"/>
                </a:solidFill>
              </a:rPr>
              <a:t>io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19951" y="2047517"/>
            <a:ext cx="6320116" cy="49830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FF2B7E0-5195-68E3-9071-490B0263FD1D}"/>
              </a:ext>
            </a:extLst>
          </p:cNvPr>
          <p:cNvSpPr txBox="1"/>
          <p:nvPr/>
        </p:nvSpPr>
        <p:spPr>
          <a:xfrm>
            <a:off x="5421916" y="4743620"/>
            <a:ext cx="5730239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Relating to sound.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Sound, auditory, sonic, aural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1525BBFA-395C-9C2A-AF0E-CC16A0190C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0" y="475129"/>
            <a:ext cx="11133909" cy="6069106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whistle was only audible to the dog.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55812" y="1684771"/>
            <a:ext cx="5554531" cy="518229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3C2F14-7E71-4EBB-8995-0A6507409F31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aud</a:t>
            </a:r>
            <a:r>
              <a:rPr lang="en-GB" sz="8000" dirty="0">
                <a:solidFill>
                  <a:schemeClr val="bg1"/>
                </a:solidFill>
              </a:rPr>
              <a:t>ible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7F52E72-A1AB-2780-F301-CA2368C56ADD}"/>
              </a:ext>
            </a:extLst>
          </p:cNvPr>
          <p:cNvSpPr txBox="1"/>
          <p:nvPr/>
        </p:nvSpPr>
        <p:spPr>
          <a:xfrm>
            <a:off x="5421916" y="4743620"/>
            <a:ext cx="5730239" cy="1477328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Able to be heard. 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Hearable, discernible, loud enough to hear </a:t>
            </a: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385D96C-1FA5-0074-A3B0-AD508AB9B8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403412"/>
            <a:ext cx="10918756" cy="6095999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singer bowed to the audience.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673" y="1890273"/>
            <a:ext cx="3970447" cy="51156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868091" y="2558407"/>
            <a:ext cx="5730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aud</a:t>
            </a:r>
            <a:r>
              <a:rPr lang="en-GB" sz="8000" dirty="0">
                <a:solidFill>
                  <a:schemeClr val="bg1"/>
                </a:solidFill>
              </a:rPr>
              <a:t>ience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AEA61BC-795E-C20F-E4F2-0312FAFD7BA4}"/>
              </a:ext>
            </a:extLst>
          </p:cNvPr>
          <p:cNvSpPr txBox="1"/>
          <p:nvPr/>
        </p:nvSpPr>
        <p:spPr>
          <a:xfrm>
            <a:off x="3899647" y="4743620"/>
            <a:ext cx="7252509" cy="1477328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A group of people who watch, listen to, or receive a performance.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Spectators, viewers, listeners</a:t>
            </a: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90C993F2-6FD3-DF93-FA8F-C4CF2DF174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letters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vid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vid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ence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vid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eo	pro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vid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56995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sz="4000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vid</a:t>
            </a:r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611266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Vid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to see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78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1584</Words>
  <Application>Microsoft Office PowerPoint</Application>
  <PresentationFormat>Widescreen</PresentationFormat>
  <Paragraphs>767</Paragraphs>
  <Slides>38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2" baseType="lpstr">
      <vt:lpstr>Aptos</vt:lpstr>
      <vt:lpstr>Arial</vt:lpstr>
      <vt:lpstr>Andika</vt:lpstr>
      <vt:lpstr>Office Theme</vt:lpstr>
      <vt:lpstr> How to Use this PowerPoint</vt:lpstr>
      <vt:lpstr>Scrambler has been scrambling!</vt:lpstr>
      <vt:lpstr>The word families   aud, vid and vac.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Here are this weeks spellings to practise.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47</cp:revision>
  <dcterms:created xsi:type="dcterms:W3CDTF">2022-05-31T09:42:07Z</dcterms:created>
  <dcterms:modified xsi:type="dcterms:W3CDTF">2026-03-10T14:43:56Z</dcterms:modified>
</cp:coreProperties>
</file>