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1"/>
  </p:notesMasterIdLst>
  <p:sldIdLst>
    <p:sldId id="362" r:id="rId2"/>
    <p:sldId id="274" r:id="rId3"/>
    <p:sldId id="365" r:id="rId4"/>
    <p:sldId id="368" r:id="rId5"/>
    <p:sldId id="333" r:id="rId6"/>
    <p:sldId id="347" r:id="rId7"/>
    <p:sldId id="369" r:id="rId8"/>
    <p:sldId id="364" r:id="rId9"/>
    <p:sldId id="277" r:id="rId10"/>
  </p:sldIdLst>
  <p:sldSz cx="12192000" cy="6858000"/>
  <p:notesSz cx="6858000" cy="9144000"/>
  <p:embeddedFontLst>
    <p:embeddedFont>
      <p:font typeface="Andika" panose="02000000000000000000" pitchFamily="2" charset="0"/>
      <p:regular r:id="rId12"/>
      <p:bold r:id="rId13"/>
      <p:italic r:id="rId14"/>
      <p:boldItalic r:id="rId1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4F690B8-4149-44A1-B265-67EBAFC7BC3D}" v="147" dt="2024-11-18T11:50:06.26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30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54F690B8-4149-44A1-B265-67EBAFC7BC3D}"/>
    <pc:docChg chg="custSel modSld">
      <pc:chgData name="Glen Jones" userId="e846aaca-4b24-4b13-b0d0-f2308e16b284" providerId="ADAL" clId="{54F690B8-4149-44A1-B265-67EBAFC7BC3D}" dt="2024-11-18T11:50:06.262" v="515" actId="1076"/>
      <pc:docMkLst>
        <pc:docMk/>
      </pc:docMkLst>
      <pc:sldChg chg="modSp mod">
        <pc:chgData name="Glen Jones" userId="e846aaca-4b24-4b13-b0d0-f2308e16b284" providerId="ADAL" clId="{54F690B8-4149-44A1-B265-67EBAFC7BC3D}" dt="2024-11-18T11:50:06.262" v="515" actId="1076"/>
        <pc:sldMkLst>
          <pc:docMk/>
          <pc:sldMk cId="0" sldId="277"/>
        </pc:sldMkLst>
        <pc:spChg chg="mod">
          <ac:chgData name="Glen Jones" userId="e846aaca-4b24-4b13-b0d0-f2308e16b284" providerId="ADAL" clId="{54F690B8-4149-44A1-B265-67EBAFC7BC3D}" dt="2024-11-18T11:50:06.262" v="515" actId="1076"/>
          <ac:spMkLst>
            <pc:docMk/>
            <pc:sldMk cId="0" sldId="277"/>
            <ac:spMk id="3" creationId="{14A98FF5-4F3C-D9B6-7AF1-1894F0939983}"/>
          </ac:spMkLst>
        </pc:spChg>
        <pc:spChg chg="mod">
          <ac:chgData name="Glen Jones" userId="e846aaca-4b24-4b13-b0d0-f2308e16b284" providerId="ADAL" clId="{54F690B8-4149-44A1-B265-67EBAFC7BC3D}" dt="2024-11-18T11:49:34.366" v="483" actId="6549"/>
          <ac:spMkLst>
            <pc:docMk/>
            <pc:sldMk cId="0" sldId="277"/>
            <ac:spMk id="5" creationId="{E6D6EB30-064A-1726-E1EA-C63CAEA54AA3}"/>
          </ac:spMkLst>
        </pc:spChg>
      </pc:sldChg>
      <pc:sldChg chg="modSp mod">
        <pc:chgData name="Glen Jones" userId="e846aaca-4b24-4b13-b0d0-f2308e16b284" providerId="ADAL" clId="{54F690B8-4149-44A1-B265-67EBAFC7BC3D}" dt="2024-11-18T11:39:35.782" v="332" actId="20577"/>
        <pc:sldMkLst>
          <pc:docMk/>
          <pc:sldMk cId="1486775289" sldId="333"/>
        </pc:sldMkLst>
        <pc:spChg chg="mod">
          <ac:chgData name="Glen Jones" userId="e846aaca-4b24-4b13-b0d0-f2308e16b284" providerId="ADAL" clId="{54F690B8-4149-44A1-B265-67EBAFC7BC3D}" dt="2024-11-18T11:39:00.066" v="299" actId="20577"/>
          <ac:spMkLst>
            <pc:docMk/>
            <pc:sldMk cId="1486775289" sldId="333"/>
            <ac:spMk id="5" creationId="{8E5D7B89-D295-144A-4C37-2529AC219181}"/>
          </ac:spMkLst>
        </pc:spChg>
        <pc:spChg chg="mod">
          <ac:chgData name="Glen Jones" userId="e846aaca-4b24-4b13-b0d0-f2308e16b284" providerId="ADAL" clId="{54F690B8-4149-44A1-B265-67EBAFC7BC3D}" dt="2024-11-18T11:39:03.897" v="308" actId="20577"/>
          <ac:spMkLst>
            <pc:docMk/>
            <pc:sldMk cId="1486775289" sldId="333"/>
            <ac:spMk id="25" creationId="{3F280AED-23D9-E0FA-6812-6C7FD8EA56DE}"/>
          </ac:spMkLst>
        </pc:spChg>
        <pc:spChg chg="mod">
          <ac:chgData name="Glen Jones" userId="e846aaca-4b24-4b13-b0d0-f2308e16b284" providerId="ADAL" clId="{54F690B8-4149-44A1-B265-67EBAFC7BC3D}" dt="2024-11-18T11:39:23.778" v="320" actId="20577"/>
          <ac:spMkLst>
            <pc:docMk/>
            <pc:sldMk cId="1486775289" sldId="333"/>
            <ac:spMk id="26" creationId="{D4AF35E5-D7C5-C3CC-28BB-D8DD5236EFE8}"/>
          </ac:spMkLst>
        </pc:spChg>
        <pc:spChg chg="mod">
          <ac:chgData name="Glen Jones" userId="e846aaca-4b24-4b13-b0d0-f2308e16b284" providerId="ADAL" clId="{54F690B8-4149-44A1-B265-67EBAFC7BC3D}" dt="2024-11-18T11:39:26.929" v="324" actId="20577"/>
          <ac:spMkLst>
            <pc:docMk/>
            <pc:sldMk cId="1486775289" sldId="333"/>
            <ac:spMk id="27" creationId="{37D8C83E-792E-6371-7EDC-B909DF913074}"/>
          </ac:spMkLst>
        </pc:spChg>
        <pc:spChg chg="mod">
          <ac:chgData name="Glen Jones" userId="e846aaca-4b24-4b13-b0d0-f2308e16b284" providerId="ADAL" clId="{54F690B8-4149-44A1-B265-67EBAFC7BC3D}" dt="2024-11-18T11:39:31.712" v="328" actId="20577"/>
          <ac:spMkLst>
            <pc:docMk/>
            <pc:sldMk cId="1486775289" sldId="333"/>
            <ac:spMk id="28" creationId="{89E8D4A0-414F-1786-B948-89431118F65A}"/>
          </ac:spMkLst>
        </pc:spChg>
        <pc:spChg chg="mod">
          <ac:chgData name="Glen Jones" userId="e846aaca-4b24-4b13-b0d0-f2308e16b284" providerId="ADAL" clId="{54F690B8-4149-44A1-B265-67EBAFC7BC3D}" dt="2024-11-18T11:39:35.782" v="332" actId="20577"/>
          <ac:spMkLst>
            <pc:docMk/>
            <pc:sldMk cId="1486775289" sldId="333"/>
            <ac:spMk id="29" creationId="{6D482227-CC86-CE54-9C0A-23910B118991}"/>
          </ac:spMkLst>
        </pc:spChg>
        <pc:spChg chg="mod">
          <ac:chgData name="Glen Jones" userId="e846aaca-4b24-4b13-b0d0-f2308e16b284" providerId="ADAL" clId="{54F690B8-4149-44A1-B265-67EBAFC7BC3D}" dt="2024-11-18T11:38:57.157" v="292" actId="20577"/>
          <ac:spMkLst>
            <pc:docMk/>
            <pc:sldMk cId="1486775289" sldId="333"/>
            <ac:spMk id="30" creationId="{01CE0B5B-C9F8-6AD3-6CC6-F6D3E8DA3367}"/>
          </ac:spMkLst>
        </pc:spChg>
        <pc:spChg chg="mod">
          <ac:chgData name="Glen Jones" userId="e846aaca-4b24-4b13-b0d0-f2308e16b284" providerId="ADAL" clId="{54F690B8-4149-44A1-B265-67EBAFC7BC3D}" dt="2024-11-18T11:39:12.987" v="312" actId="20577"/>
          <ac:spMkLst>
            <pc:docMk/>
            <pc:sldMk cId="1486775289" sldId="333"/>
            <ac:spMk id="31" creationId="{238E32B8-D74C-C400-EC22-165D9B93717A}"/>
          </ac:spMkLst>
        </pc:spChg>
        <pc:spChg chg="mod">
          <ac:chgData name="Glen Jones" userId="e846aaca-4b24-4b13-b0d0-f2308e16b284" providerId="ADAL" clId="{54F690B8-4149-44A1-B265-67EBAFC7BC3D}" dt="2024-11-18T11:39:20.127" v="316" actId="20577"/>
          <ac:spMkLst>
            <pc:docMk/>
            <pc:sldMk cId="1486775289" sldId="333"/>
            <ac:spMk id="32" creationId="{5EA5982F-6F9E-629F-8BC5-67C37C6C4B70}"/>
          </ac:spMkLst>
        </pc:spChg>
      </pc:sldChg>
      <pc:sldChg chg="modSp mod modAnim">
        <pc:chgData name="Glen Jones" userId="e846aaca-4b24-4b13-b0d0-f2308e16b284" providerId="ADAL" clId="{54F690B8-4149-44A1-B265-67EBAFC7BC3D}" dt="2024-11-18T11:48:41.438" v="455" actId="12789"/>
        <pc:sldMkLst>
          <pc:docMk/>
          <pc:sldMk cId="3335674805" sldId="347"/>
        </pc:sldMkLst>
        <pc:spChg chg="mod">
          <ac:chgData name="Glen Jones" userId="e846aaca-4b24-4b13-b0d0-f2308e16b284" providerId="ADAL" clId="{54F690B8-4149-44A1-B265-67EBAFC7BC3D}" dt="2024-11-18T11:48:41.438" v="455" actId="12789"/>
          <ac:spMkLst>
            <pc:docMk/>
            <pc:sldMk cId="3335674805" sldId="347"/>
            <ac:spMk id="6" creationId="{B3A040A7-35CA-8767-822D-DBD9664B6C90}"/>
          </ac:spMkLst>
        </pc:spChg>
        <pc:spChg chg="mod">
          <ac:chgData name="Glen Jones" userId="e846aaca-4b24-4b13-b0d0-f2308e16b284" providerId="ADAL" clId="{54F690B8-4149-44A1-B265-67EBAFC7BC3D}" dt="2024-11-18T11:44:13.677" v="374" actId="20577"/>
          <ac:spMkLst>
            <pc:docMk/>
            <pc:sldMk cId="3335674805" sldId="347"/>
            <ac:spMk id="16" creationId="{0FE7A653-4ED8-B37C-3E18-3704C0AA5F21}"/>
          </ac:spMkLst>
        </pc:spChg>
        <pc:spChg chg="mod">
          <ac:chgData name="Glen Jones" userId="e846aaca-4b24-4b13-b0d0-f2308e16b284" providerId="ADAL" clId="{54F690B8-4149-44A1-B265-67EBAFC7BC3D}" dt="2024-11-18T11:43:59.345" v="361" actId="207"/>
          <ac:spMkLst>
            <pc:docMk/>
            <pc:sldMk cId="3335674805" sldId="347"/>
            <ac:spMk id="17" creationId="{EABFA501-86CD-E2E7-3D0D-9C5AFF67FE42}"/>
          </ac:spMkLst>
        </pc:spChg>
        <pc:spChg chg="mod">
          <ac:chgData name="Glen Jones" userId="e846aaca-4b24-4b13-b0d0-f2308e16b284" providerId="ADAL" clId="{54F690B8-4149-44A1-B265-67EBAFC7BC3D}" dt="2024-11-18T11:44:47.189" v="391" actId="14100"/>
          <ac:spMkLst>
            <pc:docMk/>
            <pc:sldMk cId="3335674805" sldId="347"/>
            <ac:spMk id="23" creationId="{8EEB63BA-8595-ED8E-2088-64657FD8E2BC}"/>
          </ac:spMkLst>
        </pc:spChg>
        <pc:spChg chg="mod">
          <ac:chgData name="Glen Jones" userId="e846aaca-4b24-4b13-b0d0-f2308e16b284" providerId="ADAL" clId="{54F690B8-4149-44A1-B265-67EBAFC7BC3D}" dt="2024-11-18T11:48:41.438" v="455" actId="12789"/>
          <ac:spMkLst>
            <pc:docMk/>
            <pc:sldMk cId="3335674805" sldId="347"/>
            <ac:spMk id="29" creationId="{49A7DB34-3885-D257-7F1B-EE1B98349B61}"/>
          </ac:spMkLst>
        </pc:spChg>
        <pc:spChg chg="mod">
          <ac:chgData name="Glen Jones" userId="e846aaca-4b24-4b13-b0d0-f2308e16b284" providerId="ADAL" clId="{54F690B8-4149-44A1-B265-67EBAFC7BC3D}" dt="2024-11-18T11:44:31.715" v="385" actId="20577"/>
          <ac:spMkLst>
            <pc:docMk/>
            <pc:sldMk cId="3335674805" sldId="347"/>
            <ac:spMk id="30" creationId="{01CE0B5B-C9F8-6AD3-6CC6-F6D3E8DA3367}"/>
          </ac:spMkLst>
        </pc:spChg>
        <pc:spChg chg="mod">
          <ac:chgData name="Glen Jones" userId="e846aaca-4b24-4b13-b0d0-f2308e16b284" providerId="ADAL" clId="{54F690B8-4149-44A1-B265-67EBAFC7BC3D}" dt="2024-11-18T11:45:35.463" v="407" actId="12789"/>
          <ac:spMkLst>
            <pc:docMk/>
            <pc:sldMk cId="3335674805" sldId="347"/>
            <ac:spMk id="32" creationId="{92341AFB-1728-5A3D-6D42-C512251884AE}"/>
          </ac:spMkLst>
        </pc:spChg>
        <pc:spChg chg="mod">
          <ac:chgData name="Glen Jones" userId="e846aaca-4b24-4b13-b0d0-f2308e16b284" providerId="ADAL" clId="{54F690B8-4149-44A1-B265-67EBAFC7BC3D}" dt="2024-11-18T11:46:40.263" v="428" actId="555"/>
          <ac:spMkLst>
            <pc:docMk/>
            <pc:sldMk cId="3335674805" sldId="347"/>
            <ac:spMk id="33" creationId="{428D3DA3-8147-C45B-3810-D742F21B5518}"/>
          </ac:spMkLst>
        </pc:spChg>
        <pc:spChg chg="mod">
          <ac:chgData name="Glen Jones" userId="e846aaca-4b24-4b13-b0d0-f2308e16b284" providerId="ADAL" clId="{54F690B8-4149-44A1-B265-67EBAFC7BC3D}" dt="2024-11-18T11:45:13.311" v="400" actId="1076"/>
          <ac:spMkLst>
            <pc:docMk/>
            <pc:sldMk cId="3335674805" sldId="347"/>
            <ac:spMk id="38" creationId="{83EABE65-EAD5-0364-AC42-68E0F207A7CD}"/>
          </ac:spMkLst>
        </pc:spChg>
        <pc:spChg chg="mod">
          <ac:chgData name="Glen Jones" userId="e846aaca-4b24-4b13-b0d0-f2308e16b284" providerId="ADAL" clId="{54F690B8-4149-44A1-B265-67EBAFC7BC3D}" dt="2024-11-18T11:48:12.550" v="444" actId="14100"/>
          <ac:spMkLst>
            <pc:docMk/>
            <pc:sldMk cId="3335674805" sldId="347"/>
            <ac:spMk id="40" creationId="{2AC41417-06C4-7813-9118-CBD1F8E41C1C}"/>
          </ac:spMkLst>
        </pc:spChg>
        <pc:spChg chg="mod">
          <ac:chgData name="Glen Jones" userId="e846aaca-4b24-4b13-b0d0-f2308e16b284" providerId="ADAL" clId="{54F690B8-4149-44A1-B265-67EBAFC7BC3D}" dt="2024-11-18T11:47:38.042" v="429" actId="14100"/>
          <ac:spMkLst>
            <pc:docMk/>
            <pc:sldMk cId="3335674805" sldId="347"/>
            <ac:spMk id="41" creationId="{AF2D335D-0F20-0726-2A7A-E475D028A73B}"/>
          </ac:spMkLst>
        </pc:spChg>
        <pc:spChg chg="mod">
          <ac:chgData name="Glen Jones" userId="e846aaca-4b24-4b13-b0d0-f2308e16b284" providerId="ADAL" clId="{54F690B8-4149-44A1-B265-67EBAFC7BC3D}" dt="2024-11-18T11:45:35.463" v="407" actId="12789"/>
          <ac:spMkLst>
            <pc:docMk/>
            <pc:sldMk cId="3335674805" sldId="347"/>
            <ac:spMk id="42" creationId="{0CC2FEE5-AB3C-841F-CCCB-EF774BCA2D88}"/>
          </ac:spMkLst>
        </pc:spChg>
        <pc:spChg chg="mod">
          <ac:chgData name="Glen Jones" userId="e846aaca-4b24-4b13-b0d0-f2308e16b284" providerId="ADAL" clId="{54F690B8-4149-44A1-B265-67EBAFC7BC3D}" dt="2024-11-18T11:48:41.438" v="455" actId="12789"/>
          <ac:spMkLst>
            <pc:docMk/>
            <pc:sldMk cId="3335674805" sldId="347"/>
            <ac:spMk id="43" creationId="{D7B88787-D454-A56A-FCF1-53F318C153F3}"/>
          </ac:spMkLst>
        </pc:spChg>
        <pc:spChg chg="mod">
          <ac:chgData name="Glen Jones" userId="e846aaca-4b24-4b13-b0d0-f2308e16b284" providerId="ADAL" clId="{54F690B8-4149-44A1-B265-67EBAFC7BC3D}" dt="2024-11-18T11:46:40.263" v="428" actId="555"/>
          <ac:spMkLst>
            <pc:docMk/>
            <pc:sldMk cId="3335674805" sldId="347"/>
            <ac:spMk id="49" creationId="{76AC4711-52D2-4FA8-E1FA-58322E6124C6}"/>
          </ac:spMkLst>
        </pc:spChg>
        <pc:spChg chg="mod">
          <ac:chgData name="Glen Jones" userId="e846aaca-4b24-4b13-b0d0-f2308e16b284" providerId="ADAL" clId="{54F690B8-4149-44A1-B265-67EBAFC7BC3D}" dt="2024-11-18T11:46:40.263" v="428" actId="555"/>
          <ac:spMkLst>
            <pc:docMk/>
            <pc:sldMk cId="3335674805" sldId="347"/>
            <ac:spMk id="50" creationId="{1FDFC038-F521-E84F-3F7E-E826E06574D8}"/>
          </ac:spMkLst>
        </pc:spChg>
        <pc:spChg chg="mod">
          <ac:chgData name="Glen Jones" userId="e846aaca-4b24-4b13-b0d0-f2308e16b284" providerId="ADAL" clId="{54F690B8-4149-44A1-B265-67EBAFC7BC3D}" dt="2024-11-18T11:45:35.463" v="407" actId="12789"/>
          <ac:spMkLst>
            <pc:docMk/>
            <pc:sldMk cId="3335674805" sldId="347"/>
            <ac:spMk id="63" creationId="{182C08A6-051E-B198-8A45-E35AEF7B44AB}"/>
          </ac:spMkLst>
        </pc:spChg>
        <pc:spChg chg="mod">
          <ac:chgData name="Glen Jones" userId="e846aaca-4b24-4b13-b0d0-f2308e16b284" providerId="ADAL" clId="{54F690B8-4149-44A1-B265-67EBAFC7BC3D}" dt="2024-11-18T11:46:28.624" v="425" actId="14100"/>
          <ac:spMkLst>
            <pc:docMk/>
            <pc:sldMk cId="3335674805" sldId="347"/>
            <ac:spMk id="64" creationId="{FE8B3A00-06DE-697D-2800-2A9AA4AA00AC}"/>
          </ac:spMkLst>
        </pc:spChg>
        <pc:spChg chg="mod">
          <ac:chgData name="Glen Jones" userId="e846aaca-4b24-4b13-b0d0-f2308e16b284" providerId="ADAL" clId="{54F690B8-4149-44A1-B265-67EBAFC7BC3D}" dt="2024-11-18T11:46:06.997" v="417" actId="14100"/>
          <ac:spMkLst>
            <pc:docMk/>
            <pc:sldMk cId="3335674805" sldId="347"/>
            <ac:spMk id="65" creationId="{AB0A4293-A15A-0653-99C5-EFCBE76060AB}"/>
          </ac:spMkLst>
        </pc:spChg>
        <pc:spChg chg="mod">
          <ac:chgData name="Glen Jones" userId="e846aaca-4b24-4b13-b0d0-f2308e16b284" providerId="ADAL" clId="{54F690B8-4149-44A1-B265-67EBAFC7BC3D}" dt="2024-11-18T11:45:57.395" v="414" actId="1076"/>
          <ac:spMkLst>
            <pc:docMk/>
            <pc:sldMk cId="3335674805" sldId="347"/>
            <ac:spMk id="66" creationId="{098B61E0-3337-607C-561D-D424296E1ECC}"/>
          </ac:spMkLst>
        </pc:spChg>
        <pc:spChg chg="mod">
          <ac:chgData name="Glen Jones" userId="e846aaca-4b24-4b13-b0d0-f2308e16b284" providerId="ADAL" clId="{54F690B8-4149-44A1-B265-67EBAFC7BC3D}" dt="2024-11-18T11:48:21.806" v="447" actId="14100"/>
          <ac:spMkLst>
            <pc:docMk/>
            <pc:sldMk cId="3335674805" sldId="347"/>
            <ac:spMk id="73" creationId="{FDC22A56-429E-9D78-05FC-00F9FC88EA5B}"/>
          </ac:spMkLst>
        </pc:spChg>
        <pc:spChg chg="mod">
          <ac:chgData name="Glen Jones" userId="e846aaca-4b24-4b13-b0d0-f2308e16b284" providerId="ADAL" clId="{54F690B8-4149-44A1-B265-67EBAFC7BC3D}" dt="2024-11-18T11:43:42.948" v="352" actId="1035"/>
          <ac:spMkLst>
            <pc:docMk/>
            <pc:sldMk cId="3335674805" sldId="347"/>
            <ac:spMk id="89" creationId="{D60DD5A5-2028-04F4-6640-0FAFF1984477}"/>
          </ac:spMkLst>
        </pc:spChg>
      </pc:sldChg>
      <pc:sldChg chg="modSp mod">
        <pc:chgData name="Glen Jones" userId="e846aaca-4b24-4b13-b0d0-f2308e16b284" providerId="ADAL" clId="{54F690B8-4149-44A1-B265-67EBAFC7BC3D}" dt="2024-11-18T11:49:23.015" v="475"/>
        <pc:sldMkLst>
          <pc:docMk/>
          <pc:sldMk cId="248752726" sldId="364"/>
        </pc:sldMkLst>
        <pc:graphicFrameChg chg="mod modGraphic">
          <ac:chgData name="Glen Jones" userId="e846aaca-4b24-4b13-b0d0-f2308e16b284" providerId="ADAL" clId="{54F690B8-4149-44A1-B265-67EBAFC7BC3D}" dt="2024-11-18T11:49:23.015" v="475"/>
          <ac:graphicFrameMkLst>
            <pc:docMk/>
            <pc:sldMk cId="248752726" sldId="364"/>
            <ac:graphicFrameMk id="7" creationId="{F27B061C-BBB5-7253-90D7-E79123DB55D3}"/>
          </ac:graphicFrameMkLst>
        </pc:graphicFrameChg>
      </pc:sldChg>
      <pc:sldChg chg="addSp modSp mod">
        <pc:chgData name="Glen Jones" userId="e846aaca-4b24-4b13-b0d0-f2308e16b284" providerId="ADAL" clId="{54F690B8-4149-44A1-B265-67EBAFC7BC3D}" dt="2024-11-18T11:36:43.355" v="225" actId="14100"/>
        <pc:sldMkLst>
          <pc:docMk/>
          <pc:sldMk cId="3331281260" sldId="365"/>
        </pc:sldMkLst>
        <pc:spChg chg="mod">
          <ac:chgData name="Glen Jones" userId="e846aaca-4b24-4b13-b0d0-f2308e16b284" providerId="ADAL" clId="{54F690B8-4149-44A1-B265-67EBAFC7BC3D}" dt="2024-11-18T11:36:43.355" v="225" actId="14100"/>
          <ac:spMkLst>
            <pc:docMk/>
            <pc:sldMk cId="3331281260" sldId="365"/>
            <ac:spMk id="2" creationId="{FB9B23F0-7A30-23BE-26D9-94A91B891CE0}"/>
          </ac:spMkLst>
        </pc:spChg>
        <pc:spChg chg="mod">
          <ac:chgData name="Glen Jones" userId="e846aaca-4b24-4b13-b0d0-f2308e16b284" providerId="ADAL" clId="{54F690B8-4149-44A1-B265-67EBAFC7BC3D}" dt="2024-11-18T11:36:43.355" v="225" actId="14100"/>
          <ac:spMkLst>
            <pc:docMk/>
            <pc:sldMk cId="3331281260" sldId="365"/>
            <ac:spMk id="5" creationId="{AFD277A6-6B03-4903-DCF8-40494AAB6132}"/>
          </ac:spMkLst>
        </pc:spChg>
        <pc:spChg chg="mod">
          <ac:chgData name="Glen Jones" userId="e846aaca-4b24-4b13-b0d0-f2308e16b284" providerId="ADAL" clId="{54F690B8-4149-44A1-B265-67EBAFC7BC3D}" dt="2024-11-18T11:36:43.355" v="225" actId="14100"/>
          <ac:spMkLst>
            <pc:docMk/>
            <pc:sldMk cId="3331281260" sldId="365"/>
            <ac:spMk id="6" creationId="{D2943E01-AC2B-EC29-7E84-6E142B7811C3}"/>
          </ac:spMkLst>
        </pc:spChg>
        <pc:spChg chg="mod">
          <ac:chgData name="Glen Jones" userId="e846aaca-4b24-4b13-b0d0-f2308e16b284" providerId="ADAL" clId="{54F690B8-4149-44A1-B265-67EBAFC7BC3D}" dt="2024-11-18T11:36:43.355" v="225" actId="14100"/>
          <ac:spMkLst>
            <pc:docMk/>
            <pc:sldMk cId="3331281260" sldId="365"/>
            <ac:spMk id="8" creationId="{545BD9D8-3DDB-8C51-F1B7-61C4C917FBF1}"/>
          </ac:spMkLst>
        </pc:spChg>
        <pc:spChg chg="mod">
          <ac:chgData name="Glen Jones" userId="e846aaca-4b24-4b13-b0d0-f2308e16b284" providerId="ADAL" clId="{54F690B8-4149-44A1-B265-67EBAFC7BC3D}" dt="2024-11-18T11:36:43.355" v="225" actId="14100"/>
          <ac:spMkLst>
            <pc:docMk/>
            <pc:sldMk cId="3331281260" sldId="365"/>
            <ac:spMk id="10" creationId="{61208E73-7BB4-741C-F780-994F368D8E1F}"/>
          </ac:spMkLst>
        </pc:spChg>
        <pc:spChg chg="add mod">
          <ac:chgData name="Glen Jones" userId="e846aaca-4b24-4b13-b0d0-f2308e16b284" providerId="ADAL" clId="{54F690B8-4149-44A1-B265-67EBAFC7BC3D}" dt="2024-11-18T11:36:43.355" v="225" actId="14100"/>
          <ac:spMkLst>
            <pc:docMk/>
            <pc:sldMk cId="3331281260" sldId="365"/>
            <ac:spMk id="12" creationId="{FCCACE14-85F0-4202-2FBB-CC42279EC817}"/>
          </ac:spMkLst>
        </pc:spChg>
      </pc:sldChg>
      <pc:sldChg chg="addSp delSp modSp mod delAnim modAnim">
        <pc:chgData name="Glen Jones" userId="e846aaca-4b24-4b13-b0d0-f2308e16b284" providerId="ADAL" clId="{54F690B8-4149-44A1-B265-67EBAFC7BC3D}" dt="2024-11-18T11:39:46.017" v="346" actId="20577"/>
        <pc:sldMkLst>
          <pc:docMk/>
          <pc:sldMk cId="4146801488" sldId="368"/>
        </pc:sldMkLst>
        <pc:spChg chg="add mod">
          <ac:chgData name="Glen Jones" userId="e846aaca-4b24-4b13-b0d0-f2308e16b284" providerId="ADAL" clId="{54F690B8-4149-44A1-B265-67EBAFC7BC3D}" dt="2024-11-18T11:36:58.126" v="227"/>
          <ac:spMkLst>
            <pc:docMk/>
            <pc:sldMk cId="4146801488" sldId="368"/>
            <ac:spMk id="3" creationId="{51BDA4BF-7385-2EB6-61AE-7F643134D570}"/>
          </ac:spMkLst>
        </pc:spChg>
        <pc:spChg chg="add mod">
          <ac:chgData name="Glen Jones" userId="e846aaca-4b24-4b13-b0d0-f2308e16b284" providerId="ADAL" clId="{54F690B8-4149-44A1-B265-67EBAFC7BC3D}" dt="2024-11-18T11:36:58.126" v="227"/>
          <ac:spMkLst>
            <pc:docMk/>
            <pc:sldMk cId="4146801488" sldId="368"/>
            <ac:spMk id="4" creationId="{D4C9EBF7-01BD-9C93-773A-335742E94E69}"/>
          </ac:spMkLst>
        </pc:spChg>
        <pc:spChg chg="mod">
          <ac:chgData name="Glen Jones" userId="e846aaca-4b24-4b13-b0d0-f2308e16b284" providerId="ADAL" clId="{54F690B8-4149-44A1-B265-67EBAFC7BC3D}" dt="2024-11-18T11:39:42.708" v="339" actId="20577"/>
          <ac:spMkLst>
            <pc:docMk/>
            <pc:sldMk cId="4146801488" sldId="368"/>
            <ac:spMk id="5" creationId="{566C0916-0745-6375-4817-7D41F40D680C}"/>
          </ac:spMkLst>
        </pc:spChg>
        <pc:spChg chg="add mod">
          <ac:chgData name="Glen Jones" userId="e846aaca-4b24-4b13-b0d0-f2308e16b284" providerId="ADAL" clId="{54F690B8-4149-44A1-B265-67EBAFC7BC3D}" dt="2024-11-18T11:36:58.126" v="227"/>
          <ac:spMkLst>
            <pc:docMk/>
            <pc:sldMk cId="4146801488" sldId="368"/>
            <ac:spMk id="6" creationId="{3B0B81DB-89C0-7139-E0A4-AFC5C5953F34}"/>
          </ac:spMkLst>
        </pc:spChg>
        <pc:spChg chg="add mod">
          <ac:chgData name="Glen Jones" userId="e846aaca-4b24-4b13-b0d0-f2308e16b284" providerId="ADAL" clId="{54F690B8-4149-44A1-B265-67EBAFC7BC3D}" dt="2024-11-18T11:36:58.126" v="227"/>
          <ac:spMkLst>
            <pc:docMk/>
            <pc:sldMk cId="4146801488" sldId="368"/>
            <ac:spMk id="7" creationId="{63A2B399-38A5-517C-6264-5D097DED325B}"/>
          </ac:spMkLst>
        </pc:spChg>
        <pc:spChg chg="add mod">
          <ac:chgData name="Glen Jones" userId="e846aaca-4b24-4b13-b0d0-f2308e16b284" providerId="ADAL" clId="{54F690B8-4149-44A1-B265-67EBAFC7BC3D}" dt="2024-11-18T11:36:58.126" v="227"/>
          <ac:spMkLst>
            <pc:docMk/>
            <pc:sldMk cId="4146801488" sldId="368"/>
            <ac:spMk id="8" creationId="{F5D05D36-E771-67EA-6117-325A954039AB}"/>
          </ac:spMkLst>
        </pc:spChg>
        <pc:spChg chg="add mod">
          <ac:chgData name="Glen Jones" userId="e846aaca-4b24-4b13-b0d0-f2308e16b284" providerId="ADAL" clId="{54F690B8-4149-44A1-B265-67EBAFC7BC3D}" dt="2024-11-18T11:36:58.126" v="227"/>
          <ac:spMkLst>
            <pc:docMk/>
            <pc:sldMk cId="4146801488" sldId="368"/>
            <ac:spMk id="9" creationId="{FC19FA7D-33B5-7E11-D742-88EB00CAA845}"/>
          </ac:spMkLst>
        </pc:spChg>
        <pc:spChg chg="add mod">
          <ac:chgData name="Glen Jones" userId="e846aaca-4b24-4b13-b0d0-f2308e16b284" providerId="ADAL" clId="{54F690B8-4149-44A1-B265-67EBAFC7BC3D}" dt="2024-11-18T11:37:50.782" v="244" actId="6549"/>
          <ac:spMkLst>
            <pc:docMk/>
            <pc:sldMk cId="4146801488" sldId="368"/>
            <ac:spMk id="10" creationId="{50EC9F0F-AAA8-E0E1-E2E0-0D3E5C9CC4B5}"/>
          </ac:spMkLst>
        </pc:spChg>
        <pc:spChg chg="add mod">
          <ac:chgData name="Glen Jones" userId="e846aaca-4b24-4b13-b0d0-f2308e16b284" providerId="ADAL" clId="{54F690B8-4149-44A1-B265-67EBAFC7BC3D}" dt="2024-11-18T11:37:59.011" v="256" actId="6549"/>
          <ac:spMkLst>
            <pc:docMk/>
            <pc:sldMk cId="4146801488" sldId="368"/>
            <ac:spMk id="11" creationId="{08ABF678-D9F1-AD5F-0D51-51F2EB8CD5FB}"/>
          </ac:spMkLst>
        </pc:spChg>
        <pc:spChg chg="add mod">
          <ac:chgData name="Glen Jones" userId="e846aaca-4b24-4b13-b0d0-f2308e16b284" providerId="ADAL" clId="{54F690B8-4149-44A1-B265-67EBAFC7BC3D}" dt="2024-11-18T11:37:52.698" v="247" actId="6549"/>
          <ac:spMkLst>
            <pc:docMk/>
            <pc:sldMk cId="4146801488" sldId="368"/>
            <ac:spMk id="12" creationId="{7365FBBD-BA5B-6645-828C-1610D8C00173}"/>
          </ac:spMkLst>
        </pc:spChg>
        <pc:spChg chg="add mod">
          <ac:chgData name="Glen Jones" userId="e846aaca-4b24-4b13-b0d0-f2308e16b284" providerId="ADAL" clId="{54F690B8-4149-44A1-B265-67EBAFC7BC3D}" dt="2024-11-18T11:37:56.972" v="253" actId="6549"/>
          <ac:spMkLst>
            <pc:docMk/>
            <pc:sldMk cId="4146801488" sldId="368"/>
            <ac:spMk id="13" creationId="{05834513-CA87-71AB-DF04-FE4F147C81C2}"/>
          </ac:spMkLst>
        </pc:spChg>
        <pc:spChg chg="del">
          <ac:chgData name="Glen Jones" userId="e846aaca-4b24-4b13-b0d0-f2308e16b284" providerId="ADAL" clId="{54F690B8-4149-44A1-B265-67EBAFC7BC3D}" dt="2024-11-18T11:36:57.448" v="226" actId="478"/>
          <ac:spMkLst>
            <pc:docMk/>
            <pc:sldMk cId="4146801488" sldId="368"/>
            <ac:spMk id="14" creationId="{227E35A1-D03D-B90F-66BE-33C639154A98}"/>
          </ac:spMkLst>
        </pc:spChg>
        <pc:spChg chg="del">
          <ac:chgData name="Glen Jones" userId="e846aaca-4b24-4b13-b0d0-f2308e16b284" providerId="ADAL" clId="{54F690B8-4149-44A1-B265-67EBAFC7BC3D}" dt="2024-11-18T11:36:57.448" v="226" actId="478"/>
          <ac:spMkLst>
            <pc:docMk/>
            <pc:sldMk cId="4146801488" sldId="368"/>
            <ac:spMk id="16" creationId="{8A031364-BD6B-1C88-A8C1-892387207502}"/>
          </ac:spMkLst>
        </pc:spChg>
        <pc:spChg chg="del">
          <ac:chgData name="Glen Jones" userId="e846aaca-4b24-4b13-b0d0-f2308e16b284" providerId="ADAL" clId="{54F690B8-4149-44A1-B265-67EBAFC7BC3D}" dt="2024-11-18T11:36:57.448" v="226" actId="478"/>
          <ac:spMkLst>
            <pc:docMk/>
            <pc:sldMk cId="4146801488" sldId="368"/>
            <ac:spMk id="17" creationId="{0955B2E4-CA0B-2DB2-1220-3FA752645823}"/>
          </ac:spMkLst>
        </pc:spChg>
        <pc:spChg chg="del">
          <ac:chgData name="Glen Jones" userId="e846aaca-4b24-4b13-b0d0-f2308e16b284" providerId="ADAL" clId="{54F690B8-4149-44A1-B265-67EBAFC7BC3D}" dt="2024-11-18T11:36:57.448" v="226" actId="478"/>
          <ac:spMkLst>
            <pc:docMk/>
            <pc:sldMk cId="4146801488" sldId="368"/>
            <ac:spMk id="18" creationId="{35606EBE-2DD7-31FD-BA84-47F22971140E}"/>
          </ac:spMkLst>
        </pc:spChg>
        <pc:spChg chg="del">
          <ac:chgData name="Glen Jones" userId="e846aaca-4b24-4b13-b0d0-f2308e16b284" providerId="ADAL" clId="{54F690B8-4149-44A1-B265-67EBAFC7BC3D}" dt="2024-11-18T11:36:57.448" v="226" actId="478"/>
          <ac:spMkLst>
            <pc:docMk/>
            <pc:sldMk cId="4146801488" sldId="368"/>
            <ac:spMk id="19" creationId="{61D930B0-90A2-7618-F029-9D90F3AD1EA0}"/>
          </ac:spMkLst>
        </pc:spChg>
        <pc:spChg chg="mod">
          <ac:chgData name="Glen Jones" userId="e846aaca-4b24-4b13-b0d0-f2308e16b284" providerId="ADAL" clId="{54F690B8-4149-44A1-B265-67EBAFC7BC3D}" dt="2024-11-18T11:39:46.017" v="346" actId="20577"/>
          <ac:spMkLst>
            <pc:docMk/>
            <pc:sldMk cId="4146801488" sldId="368"/>
            <ac:spMk id="20" creationId="{BFAB7B25-FC55-6F1F-810E-08FAB95E3500}"/>
          </ac:spMkLst>
        </pc:spChg>
        <pc:spChg chg="del">
          <ac:chgData name="Glen Jones" userId="e846aaca-4b24-4b13-b0d0-f2308e16b284" providerId="ADAL" clId="{54F690B8-4149-44A1-B265-67EBAFC7BC3D}" dt="2024-11-18T11:36:57.448" v="226" actId="478"/>
          <ac:spMkLst>
            <pc:docMk/>
            <pc:sldMk cId="4146801488" sldId="368"/>
            <ac:spMk id="21" creationId="{BE574D73-B7EF-3759-E7A4-2F6EEBCF888A}"/>
          </ac:spMkLst>
        </pc:spChg>
        <pc:spChg chg="del">
          <ac:chgData name="Glen Jones" userId="e846aaca-4b24-4b13-b0d0-f2308e16b284" providerId="ADAL" clId="{54F690B8-4149-44A1-B265-67EBAFC7BC3D}" dt="2024-11-18T11:36:57.448" v="226" actId="478"/>
          <ac:spMkLst>
            <pc:docMk/>
            <pc:sldMk cId="4146801488" sldId="368"/>
            <ac:spMk id="22" creationId="{CECF27C7-2B91-7D83-2AEA-CBF643A685C9}"/>
          </ac:spMkLst>
        </pc:spChg>
        <pc:spChg chg="del">
          <ac:chgData name="Glen Jones" userId="e846aaca-4b24-4b13-b0d0-f2308e16b284" providerId="ADAL" clId="{54F690B8-4149-44A1-B265-67EBAFC7BC3D}" dt="2024-11-18T11:36:57.448" v="226" actId="478"/>
          <ac:spMkLst>
            <pc:docMk/>
            <pc:sldMk cId="4146801488" sldId="368"/>
            <ac:spMk id="23" creationId="{9E6A30EB-7DA1-D1CD-6F5C-D9C17448A1BA}"/>
          </ac:spMkLst>
        </pc:spChg>
        <pc:spChg chg="del">
          <ac:chgData name="Glen Jones" userId="e846aaca-4b24-4b13-b0d0-f2308e16b284" providerId="ADAL" clId="{54F690B8-4149-44A1-B265-67EBAFC7BC3D}" dt="2024-11-18T11:36:57.448" v="226" actId="478"/>
          <ac:spMkLst>
            <pc:docMk/>
            <pc:sldMk cId="4146801488" sldId="368"/>
            <ac:spMk id="24" creationId="{00128380-1307-4C1F-9460-6BFC0F5D8DDF}"/>
          </ac:spMkLst>
        </pc:spChg>
        <pc:spChg chg="del">
          <ac:chgData name="Glen Jones" userId="e846aaca-4b24-4b13-b0d0-f2308e16b284" providerId="ADAL" clId="{54F690B8-4149-44A1-B265-67EBAFC7BC3D}" dt="2024-11-18T11:36:57.448" v="226" actId="478"/>
          <ac:spMkLst>
            <pc:docMk/>
            <pc:sldMk cId="4146801488" sldId="368"/>
            <ac:spMk id="25" creationId="{D6D7B459-E01A-E248-A3DB-41FB009F1560}"/>
          </ac:spMkLst>
        </pc:spChg>
        <pc:spChg chg="add mod">
          <ac:chgData name="Glen Jones" userId="e846aaca-4b24-4b13-b0d0-f2308e16b284" providerId="ADAL" clId="{54F690B8-4149-44A1-B265-67EBAFC7BC3D}" dt="2024-11-18T11:37:48.174" v="241" actId="207"/>
          <ac:spMkLst>
            <pc:docMk/>
            <pc:sldMk cId="4146801488" sldId="368"/>
            <ac:spMk id="26" creationId="{5C0A24E2-1381-C513-3B68-77775C99663A}"/>
          </ac:spMkLst>
        </pc:spChg>
        <pc:spChg chg="add mod">
          <ac:chgData name="Glen Jones" userId="e846aaca-4b24-4b13-b0d0-f2308e16b284" providerId="ADAL" clId="{54F690B8-4149-44A1-B265-67EBAFC7BC3D}" dt="2024-11-18T11:37:54.672" v="250" actId="6549"/>
          <ac:spMkLst>
            <pc:docMk/>
            <pc:sldMk cId="4146801488" sldId="368"/>
            <ac:spMk id="27" creationId="{B81B8BC4-B5E3-A935-0A90-5870099AC9FC}"/>
          </ac:spMkLst>
        </pc:spChg>
      </pc:sldChg>
      <pc:sldChg chg="addSp delSp modSp mod modAnim">
        <pc:chgData name="Glen Jones" userId="e846aaca-4b24-4b13-b0d0-f2308e16b284" providerId="ADAL" clId="{54F690B8-4149-44A1-B265-67EBAFC7BC3D}" dt="2024-11-18T11:48:55.328" v="457"/>
        <pc:sldMkLst>
          <pc:docMk/>
          <pc:sldMk cId="792390150" sldId="369"/>
        </pc:sldMkLst>
        <pc:spChg chg="del">
          <ac:chgData name="Glen Jones" userId="e846aaca-4b24-4b13-b0d0-f2308e16b284" providerId="ADAL" clId="{54F690B8-4149-44A1-B265-67EBAFC7BC3D}" dt="2024-11-18T11:48:55.047" v="456" actId="478"/>
          <ac:spMkLst>
            <pc:docMk/>
            <pc:sldMk cId="792390150" sldId="369"/>
            <ac:spMk id="2" creationId="{E167E0D1-77CF-A019-1D92-F68850C367F5}"/>
          </ac:spMkLst>
        </pc:spChg>
        <pc:spChg chg="del">
          <ac:chgData name="Glen Jones" userId="e846aaca-4b24-4b13-b0d0-f2308e16b284" providerId="ADAL" clId="{54F690B8-4149-44A1-B265-67EBAFC7BC3D}" dt="2024-11-18T11:48:55.047" v="456" actId="478"/>
          <ac:spMkLst>
            <pc:docMk/>
            <pc:sldMk cId="792390150" sldId="369"/>
            <ac:spMk id="5" creationId="{ED47D205-686D-4526-1585-D50B9E6843D9}"/>
          </ac:spMkLst>
        </pc:spChg>
        <pc:spChg chg="add mod">
          <ac:chgData name="Glen Jones" userId="e846aaca-4b24-4b13-b0d0-f2308e16b284" providerId="ADAL" clId="{54F690B8-4149-44A1-B265-67EBAFC7BC3D}" dt="2024-11-18T11:48:55.328" v="457"/>
          <ac:spMkLst>
            <pc:docMk/>
            <pc:sldMk cId="792390150" sldId="369"/>
            <ac:spMk id="6" creationId="{DFDCBF41-22B8-056E-310B-F53C1A70C776}"/>
          </ac:spMkLst>
        </pc:spChg>
        <pc:spChg chg="del">
          <ac:chgData name="Glen Jones" userId="e846aaca-4b24-4b13-b0d0-f2308e16b284" providerId="ADAL" clId="{54F690B8-4149-44A1-B265-67EBAFC7BC3D}" dt="2024-11-18T11:48:55.047" v="456" actId="478"/>
          <ac:spMkLst>
            <pc:docMk/>
            <pc:sldMk cId="792390150" sldId="369"/>
            <ac:spMk id="7" creationId="{C67A9B27-A44B-9ED0-0564-A425126743D1}"/>
          </ac:spMkLst>
        </pc:spChg>
        <pc:spChg chg="del">
          <ac:chgData name="Glen Jones" userId="e846aaca-4b24-4b13-b0d0-f2308e16b284" providerId="ADAL" clId="{54F690B8-4149-44A1-B265-67EBAFC7BC3D}" dt="2024-11-18T11:48:55.047" v="456" actId="478"/>
          <ac:spMkLst>
            <pc:docMk/>
            <pc:sldMk cId="792390150" sldId="369"/>
            <ac:spMk id="8" creationId="{71C0F486-D5AE-2AEB-00E8-F74DCDF9CE5F}"/>
          </ac:spMkLst>
        </pc:spChg>
        <pc:spChg chg="del">
          <ac:chgData name="Glen Jones" userId="e846aaca-4b24-4b13-b0d0-f2308e16b284" providerId="ADAL" clId="{54F690B8-4149-44A1-B265-67EBAFC7BC3D}" dt="2024-11-18T11:48:55.047" v="456" actId="478"/>
          <ac:spMkLst>
            <pc:docMk/>
            <pc:sldMk cId="792390150" sldId="369"/>
            <ac:spMk id="9" creationId="{9DF0FB24-C2CF-B731-A41A-C2CDE1D538D5}"/>
          </ac:spMkLst>
        </pc:spChg>
        <pc:spChg chg="del">
          <ac:chgData name="Glen Jones" userId="e846aaca-4b24-4b13-b0d0-f2308e16b284" providerId="ADAL" clId="{54F690B8-4149-44A1-B265-67EBAFC7BC3D}" dt="2024-11-18T11:48:55.047" v="456" actId="478"/>
          <ac:spMkLst>
            <pc:docMk/>
            <pc:sldMk cId="792390150" sldId="369"/>
            <ac:spMk id="10" creationId="{EEF1EC27-7C25-4F21-6F18-C771FEEAFA16}"/>
          </ac:spMkLst>
        </pc:spChg>
        <pc:spChg chg="del">
          <ac:chgData name="Glen Jones" userId="e846aaca-4b24-4b13-b0d0-f2308e16b284" providerId="ADAL" clId="{54F690B8-4149-44A1-B265-67EBAFC7BC3D}" dt="2024-11-18T11:48:55.047" v="456" actId="478"/>
          <ac:spMkLst>
            <pc:docMk/>
            <pc:sldMk cId="792390150" sldId="369"/>
            <ac:spMk id="11" creationId="{BC9C7438-DD2E-47CA-4403-F672667F4506}"/>
          </ac:spMkLst>
        </pc:spChg>
        <pc:spChg chg="add mod">
          <ac:chgData name="Glen Jones" userId="e846aaca-4b24-4b13-b0d0-f2308e16b284" providerId="ADAL" clId="{54F690B8-4149-44A1-B265-67EBAFC7BC3D}" dt="2024-11-18T11:48:55.328" v="457"/>
          <ac:spMkLst>
            <pc:docMk/>
            <pc:sldMk cId="792390150" sldId="369"/>
            <ac:spMk id="12" creationId="{44F2E001-4021-9DB5-2C10-9FA50A356AAB}"/>
          </ac:spMkLst>
        </pc:spChg>
        <pc:spChg chg="del">
          <ac:chgData name="Glen Jones" userId="e846aaca-4b24-4b13-b0d0-f2308e16b284" providerId="ADAL" clId="{54F690B8-4149-44A1-B265-67EBAFC7BC3D}" dt="2024-11-18T11:48:55.047" v="456" actId="478"/>
          <ac:spMkLst>
            <pc:docMk/>
            <pc:sldMk cId="792390150" sldId="369"/>
            <ac:spMk id="13" creationId="{5E70ABFF-4B2A-9ABD-19A1-18134B347E7D}"/>
          </ac:spMkLst>
        </pc:spChg>
        <pc:spChg chg="del">
          <ac:chgData name="Glen Jones" userId="e846aaca-4b24-4b13-b0d0-f2308e16b284" providerId="ADAL" clId="{54F690B8-4149-44A1-B265-67EBAFC7BC3D}" dt="2024-11-18T11:48:55.047" v="456" actId="478"/>
          <ac:spMkLst>
            <pc:docMk/>
            <pc:sldMk cId="792390150" sldId="369"/>
            <ac:spMk id="14" creationId="{039C897A-6307-D49A-EFEF-FAA80A364D97}"/>
          </ac:spMkLst>
        </pc:spChg>
        <pc:spChg chg="del">
          <ac:chgData name="Glen Jones" userId="e846aaca-4b24-4b13-b0d0-f2308e16b284" providerId="ADAL" clId="{54F690B8-4149-44A1-B265-67EBAFC7BC3D}" dt="2024-11-18T11:48:55.047" v="456" actId="478"/>
          <ac:spMkLst>
            <pc:docMk/>
            <pc:sldMk cId="792390150" sldId="369"/>
            <ac:spMk id="15" creationId="{70A7528A-2B4A-39C0-5C30-E3C452654C25}"/>
          </ac:spMkLst>
        </pc:spChg>
        <pc:spChg chg="add mod">
          <ac:chgData name="Glen Jones" userId="e846aaca-4b24-4b13-b0d0-f2308e16b284" providerId="ADAL" clId="{54F690B8-4149-44A1-B265-67EBAFC7BC3D}" dt="2024-11-18T11:48:55.328" v="457"/>
          <ac:spMkLst>
            <pc:docMk/>
            <pc:sldMk cId="792390150" sldId="369"/>
            <ac:spMk id="16" creationId="{ECA8DD34-D90E-ECBC-A17C-3E0E9AAB0116}"/>
          </ac:spMkLst>
        </pc:spChg>
        <pc:spChg chg="add mod">
          <ac:chgData name="Glen Jones" userId="e846aaca-4b24-4b13-b0d0-f2308e16b284" providerId="ADAL" clId="{54F690B8-4149-44A1-B265-67EBAFC7BC3D}" dt="2024-11-18T11:48:55.328" v="457"/>
          <ac:spMkLst>
            <pc:docMk/>
            <pc:sldMk cId="792390150" sldId="369"/>
            <ac:spMk id="17" creationId="{C45D0CAD-D433-0201-D7ED-A026CADA92EE}"/>
          </ac:spMkLst>
        </pc:spChg>
        <pc:spChg chg="del">
          <ac:chgData name="Glen Jones" userId="e846aaca-4b24-4b13-b0d0-f2308e16b284" providerId="ADAL" clId="{54F690B8-4149-44A1-B265-67EBAFC7BC3D}" dt="2024-11-18T11:48:55.047" v="456" actId="478"/>
          <ac:spMkLst>
            <pc:docMk/>
            <pc:sldMk cId="792390150" sldId="369"/>
            <ac:spMk id="18" creationId="{412808E4-9B22-6480-4AD3-A7B1314F3C66}"/>
          </ac:spMkLst>
        </pc:spChg>
        <pc:spChg chg="del">
          <ac:chgData name="Glen Jones" userId="e846aaca-4b24-4b13-b0d0-f2308e16b284" providerId="ADAL" clId="{54F690B8-4149-44A1-B265-67EBAFC7BC3D}" dt="2024-11-18T11:48:55.047" v="456" actId="478"/>
          <ac:spMkLst>
            <pc:docMk/>
            <pc:sldMk cId="792390150" sldId="369"/>
            <ac:spMk id="19" creationId="{20D28FB5-7E80-0A1C-E7ED-87ADF2DEC1EA}"/>
          </ac:spMkLst>
        </pc:spChg>
        <pc:spChg chg="del">
          <ac:chgData name="Glen Jones" userId="e846aaca-4b24-4b13-b0d0-f2308e16b284" providerId="ADAL" clId="{54F690B8-4149-44A1-B265-67EBAFC7BC3D}" dt="2024-11-18T11:48:55.047" v="456" actId="478"/>
          <ac:spMkLst>
            <pc:docMk/>
            <pc:sldMk cId="792390150" sldId="369"/>
            <ac:spMk id="20" creationId="{0F515FE3-75B2-E172-FFF9-36B7AD6F26A6}"/>
          </ac:spMkLst>
        </pc:spChg>
        <pc:spChg chg="del">
          <ac:chgData name="Glen Jones" userId="e846aaca-4b24-4b13-b0d0-f2308e16b284" providerId="ADAL" clId="{54F690B8-4149-44A1-B265-67EBAFC7BC3D}" dt="2024-11-18T11:48:55.047" v="456" actId="478"/>
          <ac:spMkLst>
            <pc:docMk/>
            <pc:sldMk cId="792390150" sldId="369"/>
            <ac:spMk id="21" creationId="{25315DD8-9E5C-343C-4BDF-138A2EE0995E}"/>
          </ac:spMkLst>
        </pc:spChg>
        <pc:spChg chg="del">
          <ac:chgData name="Glen Jones" userId="e846aaca-4b24-4b13-b0d0-f2308e16b284" providerId="ADAL" clId="{54F690B8-4149-44A1-B265-67EBAFC7BC3D}" dt="2024-11-18T11:48:55.047" v="456" actId="478"/>
          <ac:spMkLst>
            <pc:docMk/>
            <pc:sldMk cId="792390150" sldId="369"/>
            <ac:spMk id="22" creationId="{9630031D-98BC-A050-FEA6-7401C5D092CB}"/>
          </ac:spMkLst>
        </pc:spChg>
        <pc:spChg chg="add mod">
          <ac:chgData name="Glen Jones" userId="e846aaca-4b24-4b13-b0d0-f2308e16b284" providerId="ADAL" clId="{54F690B8-4149-44A1-B265-67EBAFC7BC3D}" dt="2024-11-18T11:48:55.328" v="457"/>
          <ac:spMkLst>
            <pc:docMk/>
            <pc:sldMk cId="792390150" sldId="369"/>
            <ac:spMk id="23" creationId="{4858AC3E-F608-4DE8-BE4E-B9624FFBCA54}"/>
          </ac:spMkLst>
        </pc:spChg>
        <pc:spChg chg="del">
          <ac:chgData name="Glen Jones" userId="e846aaca-4b24-4b13-b0d0-f2308e16b284" providerId="ADAL" clId="{54F690B8-4149-44A1-B265-67EBAFC7BC3D}" dt="2024-11-18T11:48:55.047" v="456" actId="478"/>
          <ac:spMkLst>
            <pc:docMk/>
            <pc:sldMk cId="792390150" sldId="369"/>
            <ac:spMk id="24" creationId="{BB145DBA-1546-EF83-9CEE-6ED5959AB63D}"/>
          </ac:spMkLst>
        </pc:spChg>
        <pc:spChg chg="del">
          <ac:chgData name="Glen Jones" userId="e846aaca-4b24-4b13-b0d0-f2308e16b284" providerId="ADAL" clId="{54F690B8-4149-44A1-B265-67EBAFC7BC3D}" dt="2024-11-18T11:48:55.047" v="456" actId="478"/>
          <ac:spMkLst>
            <pc:docMk/>
            <pc:sldMk cId="792390150" sldId="369"/>
            <ac:spMk id="25" creationId="{97BB41A9-5799-5625-EAC4-E6FA28BA4979}"/>
          </ac:spMkLst>
        </pc:spChg>
        <pc:spChg chg="del">
          <ac:chgData name="Glen Jones" userId="e846aaca-4b24-4b13-b0d0-f2308e16b284" providerId="ADAL" clId="{54F690B8-4149-44A1-B265-67EBAFC7BC3D}" dt="2024-11-18T11:48:55.047" v="456" actId="478"/>
          <ac:spMkLst>
            <pc:docMk/>
            <pc:sldMk cId="792390150" sldId="369"/>
            <ac:spMk id="26" creationId="{8789E804-66E9-1BEE-355B-491F118717DA}"/>
          </ac:spMkLst>
        </pc:spChg>
        <pc:spChg chg="del">
          <ac:chgData name="Glen Jones" userId="e846aaca-4b24-4b13-b0d0-f2308e16b284" providerId="ADAL" clId="{54F690B8-4149-44A1-B265-67EBAFC7BC3D}" dt="2024-11-18T11:48:55.047" v="456" actId="478"/>
          <ac:spMkLst>
            <pc:docMk/>
            <pc:sldMk cId="792390150" sldId="369"/>
            <ac:spMk id="27" creationId="{58308516-B247-7CA6-F16A-32820605DFC0}"/>
          </ac:spMkLst>
        </pc:spChg>
        <pc:spChg chg="del">
          <ac:chgData name="Glen Jones" userId="e846aaca-4b24-4b13-b0d0-f2308e16b284" providerId="ADAL" clId="{54F690B8-4149-44A1-B265-67EBAFC7BC3D}" dt="2024-11-18T11:48:55.047" v="456" actId="478"/>
          <ac:spMkLst>
            <pc:docMk/>
            <pc:sldMk cId="792390150" sldId="369"/>
            <ac:spMk id="28" creationId="{28C6E2DF-86E5-1422-1A01-C9BE368AED26}"/>
          </ac:spMkLst>
        </pc:spChg>
        <pc:spChg chg="add mod">
          <ac:chgData name="Glen Jones" userId="e846aaca-4b24-4b13-b0d0-f2308e16b284" providerId="ADAL" clId="{54F690B8-4149-44A1-B265-67EBAFC7BC3D}" dt="2024-11-18T11:48:55.328" v="457"/>
          <ac:spMkLst>
            <pc:docMk/>
            <pc:sldMk cId="792390150" sldId="369"/>
            <ac:spMk id="29" creationId="{152FB5A6-576E-E472-52D7-9CECC3ADF16B}"/>
          </ac:spMkLst>
        </pc:spChg>
        <pc:spChg chg="add mod">
          <ac:chgData name="Glen Jones" userId="e846aaca-4b24-4b13-b0d0-f2308e16b284" providerId="ADAL" clId="{54F690B8-4149-44A1-B265-67EBAFC7BC3D}" dt="2024-11-18T11:48:55.328" v="457"/>
          <ac:spMkLst>
            <pc:docMk/>
            <pc:sldMk cId="792390150" sldId="369"/>
            <ac:spMk id="30" creationId="{CB4E9CD8-CD52-63D8-F37D-2F4204DA3461}"/>
          </ac:spMkLst>
        </pc:spChg>
        <pc:spChg chg="del">
          <ac:chgData name="Glen Jones" userId="e846aaca-4b24-4b13-b0d0-f2308e16b284" providerId="ADAL" clId="{54F690B8-4149-44A1-B265-67EBAFC7BC3D}" dt="2024-11-18T11:48:55.047" v="456" actId="478"/>
          <ac:spMkLst>
            <pc:docMk/>
            <pc:sldMk cId="792390150" sldId="369"/>
            <ac:spMk id="31" creationId="{1F6233DD-BAE7-8B45-73D9-5048903DEDE2}"/>
          </ac:spMkLst>
        </pc:spChg>
        <pc:spChg chg="add mod">
          <ac:chgData name="Glen Jones" userId="e846aaca-4b24-4b13-b0d0-f2308e16b284" providerId="ADAL" clId="{54F690B8-4149-44A1-B265-67EBAFC7BC3D}" dt="2024-11-18T11:48:55.328" v="457"/>
          <ac:spMkLst>
            <pc:docMk/>
            <pc:sldMk cId="792390150" sldId="369"/>
            <ac:spMk id="32" creationId="{847077B2-72AC-C4FB-F58E-F30948E2820A}"/>
          </ac:spMkLst>
        </pc:spChg>
        <pc:spChg chg="add mod">
          <ac:chgData name="Glen Jones" userId="e846aaca-4b24-4b13-b0d0-f2308e16b284" providerId="ADAL" clId="{54F690B8-4149-44A1-B265-67EBAFC7BC3D}" dt="2024-11-18T11:48:55.328" v="457"/>
          <ac:spMkLst>
            <pc:docMk/>
            <pc:sldMk cId="792390150" sldId="369"/>
            <ac:spMk id="33" creationId="{3FE0CE1E-5D4A-B7CA-EA3C-D531BF574231}"/>
          </ac:spMkLst>
        </pc:spChg>
        <pc:spChg chg="del">
          <ac:chgData name="Glen Jones" userId="e846aaca-4b24-4b13-b0d0-f2308e16b284" providerId="ADAL" clId="{54F690B8-4149-44A1-B265-67EBAFC7BC3D}" dt="2024-11-18T11:48:55.047" v="456" actId="478"/>
          <ac:spMkLst>
            <pc:docMk/>
            <pc:sldMk cId="792390150" sldId="369"/>
            <ac:spMk id="34" creationId="{A31EA6D9-521C-DB86-51DC-B0DC8E2BFC3F}"/>
          </ac:spMkLst>
        </pc:spChg>
        <pc:spChg chg="add mod">
          <ac:chgData name="Glen Jones" userId="e846aaca-4b24-4b13-b0d0-f2308e16b284" providerId="ADAL" clId="{54F690B8-4149-44A1-B265-67EBAFC7BC3D}" dt="2024-11-18T11:48:55.328" v="457"/>
          <ac:spMkLst>
            <pc:docMk/>
            <pc:sldMk cId="792390150" sldId="369"/>
            <ac:spMk id="35" creationId="{AD06E844-8744-A40D-86B9-FE1BDAF53216}"/>
          </ac:spMkLst>
        </pc:spChg>
        <pc:spChg chg="add mod">
          <ac:chgData name="Glen Jones" userId="e846aaca-4b24-4b13-b0d0-f2308e16b284" providerId="ADAL" clId="{54F690B8-4149-44A1-B265-67EBAFC7BC3D}" dt="2024-11-18T11:48:55.328" v="457"/>
          <ac:spMkLst>
            <pc:docMk/>
            <pc:sldMk cId="792390150" sldId="369"/>
            <ac:spMk id="36" creationId="{A095DBCE-D8DB-4E8F-ED6F-B952C80AE1DD}"/>
          </ac:spMkLst>
        </pc:spChg>
        <pc:spChg chg="add mod">
          <ac:chgData name="Glen Jones" userId="e846aaca-4b24-4b13-b0d0-f2308e16b284" providerId="ADAL" clId="{54F690B8-4149-44A1-B265-67EBAFC7BC3D}" dt="2024-11-18T11:48:55.328" v="457"/>
          <ac:spMkLst>
            <pc:docMk/>
            <pc:sldMk cId="792390150" sldId="369"/>
            <ac:spMk id="37" creationId="{21AAB2DE-5885-0C9B-64E8-9E2745174C63}"/>
          </ac:spMkLst>
        </pc:spChg>
        <pc:spChg chg="add mod">
          <ac:chgData name="Glen Jones" userId="e846aaca-4b24-4b13-b0d0-f2308e16b284" providerId="ADAL" clId="{54F690B8-4149-44A1-B265-67EBAFC7BC3D}" dt="2024-11-18T11:48:55.328" v="457"/>
          <ac:spMkLst>
            <pc:docMk/>
            <pc:sldMk cId="792390150" sldId="369"/>
            <ac:spMk id="38" creationId="{0DC3CFC5-2DE3-2FF0-9DC1-7287AD4F7157}"/>
          </ac:spMkLst>
        </pc:spChg>
        <pc:spChg chg="add mod">
          <ac:chgData name="Glen Jones" userId="e846aaca-4b24-4b13-b0d0-f2308e16b284" providerId="ADAL" clId="{54F690B8-4149-44A1-B265-67EBAFC7BC3D}" dt="2024-11-18T11:48:55.328" v="457"/>
          <ac:spMkLst>
            <pc:docMk/>
            <pc:sldMk cId="792390150" sldId="369"/>
            <ac:spMk id="39" creationId="{6603F44E-29C3-9603-A862-2B56C88C5655}"/>
          </ac:spMkLst>
        </pc:spChg>
        <pc:spChg chg="add mod">
          <ac:chgData name="Glen Jones" userId="e846aaca-4b24-4b13-b0d0-f2308e16b284" providerId="ADAL" clId="{54F690B8-4149-44A1-B265-67EBAFC7BC3D}" dt="2024-11-18T11:48:55.328" v="457"/>
          <ac:spMkLst>
            <pc:docMk/>
            <pc:sldMk cId="792390150" sldId="369"/>
            <ac:spMk id="40" creationId="{89B92941-46A5-BA2F-0C78-3AD4A5409DB2}"/>
          </ac:spMkLst>
        </pc:spChg>
        <pc:spChg chg="add mod">
          <ac:chgData name="Glen Jones" userId="e846aaca-4b24-4b13-b0d0-f2308e16b284" providerId="ADAL" clId="{54F690B8-4149-44A1-B265-67EBAFC7BC3D}" dt="2024-11-18T11:48:55.328" v="457"/>
          <ac:spMkLst>
            <pc:docMk/>
            <pc:sldMk cId="792390150" sldId="369"/>
            <ac:spMk id="41" creationId="{29E8F5EA-E03F-44AE-E2DC-C651F735F97A}"/>
          </ac:spMkLst>
        </pc:spChg>
        <pc:spChg chg="add mod">
          <ac:chgData name="Glen Jones" userId="e846aaca-4b24-4b13-b0d0-f2308e16b284" providerId="ADAL" clId="{54F690B8-4149-44A1-B265-67EBAFC7BC3D}" dt="2024-11-18T11:48:55.328" v="457"/>
          <ac:spMkLst>
            <pc:docMk/>
            <pc:sldMk cId="792390150" sldId="369"/>
            <ac:spMk id="42" creationId="{E6F450B9-D5C0-B0CE-A870-DE3465B4B8FC}"/>
          </ac:spMkLst>
        </pc:spChg>
        <pc:spChg chg="add mod">
          <ac:chgData name="Glen Jones" userId="e846aaca-4b24-4b13-b0d0-f2308e16b284" providerId="ADAL" clId="{54F690B8-4149-44A1-B265-67EBAFC7BC3D}" dt="2024-11-18T11:48:55.328" v="457"/>
          <ac:spMkLst>
            <pc:docMk/>
            <pc:sldMk cId="792390150" sldId="369"/>
            <ac:spMk id="43" creationId="{945262BE-BCC8-31A9-8BFE-50F531435EB2}"/>
          </ac:spMkLst>
        </pc:spChg>
        <pc:spChg chg="del">
          <ac:chgData name="Glen Jones" userId="e846aaca-4b24-4b13-b0d0-f2308e16b284" providerId="ADAL" clId="{54F690B8-4149-44A1-B265-67EBAFC7BC3D}" dt="2024-11-18T11:48:55.047" v="456" actId="478"/>
          <ac:spMkLst>
            <pc:docMk/>
            <pc:sldMk cId="792390150" sldId="369"/>
            <ac:spMk id="44" creationId="{F1F149DF-DF7B-0D72-336F-A4E06497704B}"/>
          </ac:spMkLst>
        </pc:spChg>
        <pc:spChg chg="del">
          <ac:chgData name="Glen Jones" userId="e846aaca-4b24-4b13-b0d0-f2308e16b284" providerId="ADAL" clId="{54F690B8-4149-44A1-B265-67EBAFC7BC3D}" dt="2024-11-18T11:48:55.047" v="456" actId="478"/>
          <ac:spMkLst>
            <pc:docMk/>
            <pc:sldMk cId="792390150" sldId="369"/>
            <ac:spMk id="45" creationId="{A2798476-8AB5-2819-0BD6-05A3ED546B51}"/>
          </ac:spMkLst>
        </pc:spChg>
        <pc:spChg chg="add mod">
          <ac:chgData name="Glen Jones" userId="e846aaca-4b24-4b13-b0d0-f2308e16b284" providerId="ADAL" clId="{54F690B8-4149-44A1-B265-67EBAFC7BC3D}" dt="2024-11-18T11:48:55.328" v="457"/>
          <ac:spMkLst>
            <pc:docMk/>
            <pc:sldMk cId="792390150" sldId="369"/>
            <ac:spMk id="48" creationId="{6EA4C56F-D577-3F16-BACB-7257FDDFC608}"/>
          </ac:spMkLst>
        </pc:spChg>
        <pc:spChg chg="add mod">
          <ac:chgData name="Glen Jones" userId="e846aaca-4b24-4b13-b0d0-f2308e16b284" providerId="ADAL" clId="{54F690B8-4149-44A1-B265-67EBAFC7BC3D}" dt="2024-11-18T11:48:55.328" v="457"/>
          <ac:spMkLst>
            <pc:docMk/>
            <pc:sldMk cId="792390150" sldId="369"/>
            <ac:spMk id="49" creationId="{F8CDFFFD-DAD9-17AB-BAD0-2DA937F58EFD}"/>
          </ac:spMkLst>
        </pc:spChg>
        <pc:spChg chg="add mod">
          <ac:chgData name="Glen Jones" userId="e846aaca-4b24-4b13-b0d0-f2308e16b284" providerId="ADAL" clId="{54F690B8-4149-44A1-B265-67EBAFC7BC3D}" dt="2024-11-18T11:48:55.328" v="457"/>
          <ac:spMkLst>
            <pc:docMk/>
            <pc:sldMk cId="792390150" sldId="369"/>
            <ac:spMk id="50" creationId="{0D17B590-CC27-EB2F-D312-72478C5100C5}"/>
          </ac:spMkLst>
        </pc:spChg>
        <pc:spChg chg="add mod">
          <ac:chgData name="Glen Jones" userId="e846aaca-4b24-4b13-b0d0-f2308e16b284" providerId="ADAL" clId="{54F690B8-4149-44A1-B265-67EBAFC7BC3D}" dt="2024-11-18T11:48:55.328" v="457"/>
          <ac:spMkLst>
            <pc:docMk/>
            <pc:sldMk cId="792390150" sldId="369"/>
            <ac:spMk id="51" creationId="{97B5C4BF-F1EC-2CD7-BBAF-C62A24F83386}"/>
          </ac:spMkLst>
        </pc:spChg>
        <pc:spChg chg="add mod">
          <ac:chgData name="Glen Jones" userId="e846aaca-4b24-4b13-b0d0-f2308e16b284" providerId="ADAL" clId="{54F690B8-4149-44A1-B265-67EBAFC7BC3D}" dt="2024-11-18T11:48:55.328" v="457"/>
          <ac:spMkLst>
            <pc:docMk/>
            <pc:sldMk cId="792390150" sldId="369"/>
            <ac:spMk id="54" creationId="{838BEEEB-66A0-7233-C108-A8FEE6511FEB}"/>
          </ac:spMkLst>
        </pc:spChg>
        <pc:spChg chg="add mod">
          <ac:chgData name="Glen Jones" userId="e846aaca-4b24-4b13-b0d0-f2308e16b284" providerId="ADAL" clId="{54F690B8-4149-44A1-B265-67EBAFC7BC3D}" dt="2024-11-18T11:48:55.328" v="457"/>
          <ac:spMkLst>
            <pc:docMk/>
            <pc:sldMk cId="792390150" sldId="369"/>
            <ac:spMk id="57" creationId="{9FE84054-1E5D-3A16-7928-6B5D8AEC8BB8}"/>
          </ac:spMkLst>
        </pc:spChg>
      </pc:sldChg>
    </pc:docChg>
  </pc:docChgLst>
  <pc:docChgLst>
    <pc:chgData name="Glen Jones" userId="e846aaca-4b24-4b13-b0d0-f2308e16b284" providerId="ADAL" clId="{4035C6E3-B115-4238-A1CA-2D9E2281A645}"/>
    <pc:docChg chg="custSel modSld">
      <pc:chgData name="Glen Jones" userId="e846aaca-4b24-4b13-b0d0-f2308e16b284" providerId="ADAL" clId="{4035C6E3-B115-4238-A1CA-2D9E2281A645}" dt="2024-08-17T15:57:29.634" v="133" actId="1076"/>
      <pc:docMkLst>
        <pc:docMk/>
      </pc:docMkLst>
      <pc:sldChg chg="modSp mod">
        <pc:chgData name="Glen Jones" userId="e846aaca-4b24-4b13-b0d0-f2308e16b284" providerId="ADAL" clId="{4035C6E3-B115-4238-A1CA-2D9E2281A645}" dt="2024-08-01T14:20:34.537" v="53" actId="14100"/>
        <pc:sldMkLst>
          <pc:docMk/>
          <pc:sldMk cId="0" sldId="277"/>
        </pc:sldMkLst>
        <pc:spChg chg="mod">
          <ac:chgData name="Glen Jones" userId="e846aaca-4b24-4b13-b0d0-f2308e16b284" providerId="ADAL" clId="{4035C6E3-B115-4238-A1CA-2D9E2281A645}" dt="2024-08-01T14:20:31.902" v="52" actId="1076"/>
          <ac:spMkLst>
            <pc:docMk/>
            <pc:sldMk cId="0" sldId="277"/>
            <ac:spMk id="3" creationId="{14A98FF5-4F3C-D9B6-7AF1-1894F0939983}"/>
          </ac:spMkLst>
        </pc:spChg>
        <pc:spChg chg="mod">
          <ac:chgData name="Glen Jones" userId="e846aaca-4b24-4b13-b0d0-f2308e16b284" providerId="ADAL" clId="{4035C6E3-B115-4238-A1CA-2D9E2281A645}" dt="2024-08-01T14:20:28.109" v="51" actId="14100"/>
          <ac:spMkLst>
            <pc:docMk/>
            <pc:sldMk cId="0" sldId="277"/>
            <ac:spMk id="5" creationId="{E6D6EB30-064A-1726-E1EA-C63CAEA54AA3}"/>
          </ac:spMkLst>
        </pc:spChg>
        <pc:spChg chg="mod">
          <ac:chgData name="Glen Jones" userId="e846aaca-4b24-4b13-b0d0-f2308e16b284" providerId="ADAL" clId="{4035C6E3-B115-4238-A1CA-2D9E2281A645}" dt="2024-08-01T14:20:34.537" v="53" actId="14100"/>
          <ac:spMkLst>
            <pc:docMk/>
            <pc:sldMk cId="0" sldId="277"/>
            <ac:spMk id="11" creationId="{D81D5D29-BBAD-B628-5952-3FCB2921B207}"/>
          </ac:spMkLst>
        </pc:spChg>
      </pc:sldChg>
      <pc:sldChg chg="delSp modSp mod delAnim modAnim">
        <pc:chgData name="Glen Jones" userId="e846aaca-4b24-4b13-b0d0-f2308e16b284" providerId="ADAL" clId="{4035C6E3-B115-4238-A1CA-2D9E2281A645}" dt="2024-08-17T15:56:47.777" v="127" actId="404"/>
        <pc:sldMkLst>
          <pc:docMk/>
          <pc:sldMk cId="3335674805" sldId="347"/>
        </pc:sldMkLst>
        <pc:spChg chg="mod">
          <ac:chgData name="Glen Jones" userId="e846aaca-4b24-4b13-b0d0-f2308e16b284" providerId="ADAL" clId="{4035C6E3-B115-4238-A1CA-2D9E2281A645}" dt="2024-08-17T15:56:47.777" v="127" actId="404"/>
          <ac:spMkLst>
            <pc:docMk/>
            <pc:sldMk cId="3335674805" sldId="347"/>
            <ac:spMk id="3" creationId="{FA79B487-2B39-D1FB-C619-7086E17203C8}"/>
          </ac:spMkLst>
        </pc:spChg>
        <pc:spChg chg="mod">
          <ac:chgData name="Glen Jones" userId="e846aaca-4b24-4b13-b0d0-f2308e16b284" providerId="ADAL" clId="{4035C6E3-B115-4238-A1CA-2D9E2281A645}" dt="2024-08-17T15:56:03.206" v="112" actId="1076"/>
          <ac:spMkLst>
            <pc:docMk/>
            <pc:sldMk cId="3335674805" sldId="347"/>
            <ac:spMk id="6" creationId="{B3A040A7-35CA-8767-822D-DBD9664B6C90}"/>
          </ac:spMkLst>
        </pc:spChg>
        <pc:spChg chg="mod">
          <ac:chgData name="Glen Jones" userId="e846aaca-4b24-4b13-b0d0-f2308e16b284" providerId="ADAL" clId="{4035C6E3-B115-4238-A1CA-2D9E2281A645}" dt="2024-08-17T15:56:08.822" v="115" actId="207"/>
          <ac:spMkLst>
            <pc:docMk/>
            <pc:sldMk cId="3335674805" sldId="347"/>
            <ac:spMk id="29" creationId="{49A7DB34-3885-D257-7F1B-EE1B98349B61}"/>
          </ac:spMkLst>
        </pc:spChg>
        <pc:spChg chg="mod">
          <ac:chgData name="Glen Jones" userId="e846aaca-4b24-4b13-b0d0-f2308e16b284" providerId="ADAL" clId="{4035C6E3-B115-4238-A1CA-2D9E2281A645}" dt="2024-08-17T15:54:42.393" v="84" actId="207"/>
          <ac:spMkLst>
            <pc:docMk/>
            <pc:sldMk cId="3335674805" sldId="347"/>
            <ac:spMk id="32" creationId="{92341AFB-1728-5A3D-6D42-C512251884AE}"/>
          </ac:spMkLst>
        </pc:spChg>
        <pc:spChg chg="mod">
          <ac:chgData name="Glen Jones" userId="e846aaca-4b24-4b13-b0d0-f2308e16b284" providerId="ADAL" clId="{4035C6E3-B115-4238-A1CA-2D9E2281A645}" dt="2024-08-17T15:55:09.148" v="95" actId="207"/>
          <ac:spMkLst>
            <pc:docMk/>
            <pc:sldMk cId="3335674805" sldId="347"/>
            <ac:spMk id="33" creationId="{428D3DA3-8147-C45B-3810-D742F21B5518}"/>
          </ac:spMkLst>
        </pc:spChg>
        <pc:spChg chg="mod">
          <ac:chgData name="Glen Jones" userId="e846aaca-4b24-4b13-b0d0-f2308e16b284" providerId="ADAL" clId="{4035C6E3-B115-4238-A1CA-2D9E2281A645}" dt="2024-08-17T15:54:58.601" v="91" actId="14100"/>
          <ac:spMkLst>
            <pc:docMk/>
            <pc:sldMk cId="3335674805" sldId="347"/>
            <ac:spMk id="38" creationId="{83EABE65-EAD5-0364-AC42-68E0F207A7CD}"/>
          </ac:spMkLst>
        </pc:spChg>
        <pc:spChg chg="del">
          <ac:chgData name="Glen Jones" userId="e846aaca-4b24-4b13-b0d0-f2308e16b284" providerId="ADAL" clId="{4035C6E3-B115-4238-A1CA-2D9E2281A645}" dt="2024-08-17T15:54:49.538" v="89" actId="478"/>
          <ac:spMkLst>
            <pc:docMk/>
            <pc:sldMk cId="3335674805" sldId="347"/>
            <ac:spMk id="39" creationId="{5B07B896-D722-7AB3-88ED-4B3A3DED133D}"/>
          </ac:spMkLst>
        </pc:spChg>
        <pc:spChg chg="mod">
          <ac:chgData name="Glen Jones" userId="e846aaca-4b24-4b13-b0d0-f2308e16b284" providerId="ADAL" clId="{4035C6E3-B115-4238-A1CA-2D9E2281A645}" dt="2024-08-17T15:55:54.801" v="109" actId="14100"/>
          <ac:spMkLst>
            <pc:docMk/>
            <pc:sldMk cId="3335674805" sldId="347"/>
            <ac:spMk id="41" creationId="{AF2D335D-0F20-0726-2A7A-E475D028A73B}"/>
          </ac:spMkLst>
        </pc:spChg>
        <pc:spChg chg="mod">
          <ac:chgData name="Glen Jones" userId="e846aaca-4b24-4b13-b0d0-f2308e16b284" providerId="ADAL" clId="{4035C6E3-B115-4238-A1CA-2D9E2281A645}" dt="2024-08-17T15:54:33.641" v="81" actId="20577"/>
          <ac:spMkLst>
            <pc:docMk/>
            <pc:sldMk cId="3335674805" sldId="347"/>
            <ac:spMk id="42" creationId="{0CC2FEE5-AB3C-841F-CCCB-EF774BCA2D88}"/>
          </ac:spMkLst>
        </pc:spChg>
        <pc:spChg chg="mod">
          <ac:chgData name="Glen Jones" userId="e846aaca-4b24-4b13-b0d0-f2308e16b284" providerId="ADAL" clId="{4035C6E3-B115-4238-A1CA-2D9E2281A645}" dt="2024-08-17T15:56:27.722" v="123" actId="14100"/>
          <ac:spMkLst>
            <pc:docMk/>
            <pc:sldMk cId="3335674805" sldId="347"/>
            <ac:spMk id="43" creationId="{D7B88787-D454-A56A-FCF1-53F318C153F3}"/>
          </ac:spMkLst>
        </pc:spChg>
        <pc:spChg chg="del">
          <ac:chgData name="Glen Jones" userId="e846aaca-4b24-4b13-b0d0-f2308e16b284" providerId="ADAL" clId="{4035C6E3-B115-4238-A1CA-2D9E2281A645}" dt="2024-08-17T15:55:17.225" v="100" actId="478"/>
          <ac:spMkLst>
            <pc:docMk/>
            <pc:sldMk cId="3335674805" sldId="347"/>
            <ac:spMk id="48" creationId="{19B1E8ED-3DD6-10CE-3CD5-356DA298E8AC}"/>
          </ac:spMkLst>
        </pc:spChg>
        <pc:spChg chg="mod">
          <ac:chgData name="Glen Jones" userId="e846aaca-4b24-4b13-b0d0-f2308e16b284" providerId="ADAL" clId="{4035C6E3-B115-4238-A1CA-2D9E2281A645}" dt="2024-08-17T15:55:05.308" v="94" actId="6549"/>
          <ac:spMkLst>
            <pc:docMk/>
            <pc:sldMk cId="3335674805" sldId="347"/>
            <ac:spMk id="49" creationId="{76AC4711-52D2-4FA8-E1FA-58322E6124C6}"/>
          </ac:spMkLst>
        </pc:spChg>
        <pc:spChg chg="mod">
          <ac:chgData name="Glen Jones" userId="e846aaca-4b24-4b13-b0d0-f2308e16b284" providerId="ADAL" clId="{4035C6E3-B115-4238-A1CA-2D9E2281A645}" dt="2024-08-17T15:55:39.351" v="105" actId="1076"/>
          <ac:spMkLst>
            <pc:docMk/>
            <pc:sldMk cId="3335674805" sldId="347"/>
            <ac:spMk id="50" creationId="{1FDFC038-F521-E84F-3F7E-E826E06574D8}"/>
          </ac:spMkLst>
        </pc:spChg>
        <pc:spChg chg="del">
          <ac:chgData name="Glen Jones" userId="e846aaca-4b24-4b13-b0d0-f2308e16b284" providerId="ADAL" clId="{4035C6E3-B115-4238-A1CA-2D9E2281A645}" dt="2024-08-17T15:54:48.510" v="88" actId="478"/>
          <ac:spMkLst>
            <pc:docMk/>
            <pc:sldMk cId="3335674805" sldId="347"/>
            <ac:spMk id="62" creationId="{C3FFDE3F-4867-C7B1-B94C-94C9EACCDE44}"/>
          </ac:spMkLst>
        </pc:spChg>
        <pc:spChg chg="mod">
          <ac:chgData name="Glen Jones" userId="e846aaca-4b24-4b13-b0d0-f2308e16b284" providerId="ADAL" clId="{4035C6E3-B115-4238-A1CA-2D9E2281A645}" dt="2024-08-17T15:55:01.431" v="92" actId="14100"/>
          <ac:spMkLst>
            <pc:docMk/>
            <pc:sldMk cId="3335674805" sldId="347"/>
            <ac:spMk id="63" creationId="{182C08A6-051E-B198-8A45-E35AEF7B44AB}"/>
          </ac:spMkLst>
        </pc:spChg>
        <pc:spChg chg="mod">
          <ac:chgData name="Glen Jones" userId="e846aaca-4b24-4b13-b0d0-f2308e16b284" providerId="ADAL" clId="{4035C6E3-B115-4238-A1CA-2D9E2281A645}" dt="2024-08-17T15:55:32.884" v="104" actId="14100"/>
          <ac:spMkLst>
            <pc:docMk/>
            <pc:sldMk cId="3335674805" sldId="347"/>
            <ac:spMk id="64" creationId="{FE8B3A00-06DE-697D-2800-2A9AA4AA00AC}"/>
          </ac:spMkLst>
        </pc:spChg>
        <pc:spChg chg="mod">
          <ac:chgData name="Glen Jones" userId="e846aaca-4b24-4b13-b0d0-f2308e16b284" providerId="ADAL" clId="{4035C6E3-B115-4238-A1CA-2D9E2281A645}" dt="2024-08-17T15:56:30.538" v="126" actId="1037"/>
          <ac:spMkLst>
            <pc:docMk/>
            <pc:sldMk cId="3335674805" sldId="347"/>
            <ac:spMk id="73" creationId="{FDC22A56-429E-9D78-05FC-00F9FC88EA5B}"/>
          </ac:spMkLst>
        </pc:spChg>
        <pc:spChg chg="del">
          <ac:chgData name="Glen Jones" userId="e846aaca-4b24-4b13-b0d0-f2308e16b284" providerId="ADAL" clId="{4035C6E3-B115-4238-A1CA-2D9E2281A645}" dt="2024-08-17T15:56:17.915" v="120" actId="478"/>
          <ac:spMkLst>
            <pc:docMk/>
            <pc:sldMk cId="3335674805" sldId="347"/>
            <ac:spMk id="74" creationId="{D9A1D576-65ED-3169-FAC0-B2C6B3A0DF72}"/>
          </ac:spMkLst>
        </pc:spChg>
        <pc:spChg chg="del">
          <ac:chgData name="Glen Jones" userId="e846aaca-4b24-4b13-b0d0-f2308e16b284" providerId="ADAL" clId="{4035C6E3-B115-4238-A1CA-2D9E2281A645}" dt="2024-08-17T15:56:16.275" v="119" actId="478"/>
          <ac:spMkLst>
            <pc:docMk/>
            <pc:sldMk cId="3335674805" sldId="347"/>
            <ac:spMk id="75" creationId="{95F09288-E6E7-2D8E-23CE-2928B7BE87A8}"/>
          </ac:spMkLst>
        </pc:spChg>
        <pc:spChg chg="del">
          <ac:chgData name="Glen Jones" userId="e846aaca-4b24-4b13-b0d0-f2308e16b284" providerId="ADAL" clId="{4035C6E3-B115-4238-A1CA-2D9E2281A645}" dt="2024-08-17T15:55:14.867" v="99" actId="478"/>
          <ac:spMkLst>
            <pc:docMk/>
            <pc:sldMk cId="3335674805" sldId="347"/>
            <ac:spMk id="76" creationId="{9A0E701B-A311-8C5C-455D-19D3BF1F385C}"/>
          </ac:spMkLst>
        </pc:spChg>
        <pc:grpChg chg="del">
          <ac:chgData name="Glen Jones" userId="e846aaca-4b24-4b13-b0d0-f2308e16b284" providerId="ADAL" clId="{4035C6E3-B115-4238-A1CA-2D9E2281A645}" dt="2024-08-17T15:54:53.240" v="90" actId="478"/>
          <ac:grpSpMkLst>
            <pc:docMk/>
            <pc:sldMk cId="3335674805" sldId="347"/>
            <ac:grpSpMk id="12" creationId="{73062E33-6A34-A2ED-50EF-66DAD2C841B1}"/>
          </ac:grpSpMkLst>
        </pc:grpChg>
        <pc:grpChg chg="del">
          <ac:chgData name="Glen Jones" userId="e846aaca-4b24-4b13-b0d0-f2308e16b284" providerId="ADAL" clId="{4035C6E3-B115-4238-A1CA-2D9E2281A645}" dt="2024-08-17T15:55:41.039" v="106" actId="478"/>
          <ac:grpSpMkLst>
            <pc:docMk/>
            <pc:sldMk cId="3335674805" sldId="347"/>
            <ac:grpSpMk id="67" creationId="{2D5A3472-B756-91AF-E952-2E2FEEF87FD7}"/>
          </ac:grpSpMkLst>
        </pc:grpChg>
        <pc:grpChg chg="del">
          <ac:chgData name="Glen Jones" userId="e846aaca-4b24-4b13-b0d0-f2308e16b284" providerId="ADAL" clId="{4035C6E3-B115-4238-A1CA-2D9E2281A645}" dt="2024-08-17T15:55:44.002" v="107" actId="478"/>
          <ac:grpSpMkLst>
            <pc:docMk/>
            <pc:sldMk cId="3335674805" sldId="347"/>
            <ac:grpSpMk id="70" creationId="{F191F6FA-4DE0-4FCD-EB72-16DEB02F716B}"/>
          </ac:grpSpMkLst>
        </pc:grpChg>
      </pc:sldChg>
      <pc:sldChg chg="modSp">
        <pc:chgData name="Glen Jones" userId="e846aaca-4b24-4b13-b0d0-f2308e16b284" providerId="ADAL" clId="{4035C6E3-B115-4238-A1CA-2D9E2281A645}" dt="2024-08-01T14:20:11.745" v="46"/>
        <pc:sldMkLst>
          <pc:docMk/>
          <pc:sldMk cId="248752726" sldId="364"/>
        </pc:sldMkLst>
        <pc:graphicFrameChg chg="mod">
          <ac:chgData name="Glen Jones" userId="e846aaca-4b24-4b13-b0d0-f2308e16b284" providerId="ADAL" clId="{4035C6E3-B115-4238-A1CA-2D9E2281A645}" dt="2024-08-01T14:20:11.745" v="46"/>
          <ac:graphicFrameMkLst>
            <pc:docMk/>
            <pc:sldMk cId="248752726" sldId="364"/>
            <ac:graphicFrameMk id="7" creationId="{F27B061C-BBB5-7253-90D7-E79123DB55D3}"/>
          </ac:graphicFrameMkLst>
        </pc:graphicFrameChg>
      </pc:sldChg>
      <pc:sldChg chg="modSp mod">
        <pc:chgData name="Glen Jones" userId="e846aaca-4b24-4b13-b0d0-f2308e16b284" providerId="ADAL" clId="{4035C6E3-B115-4238-A1CA-2D9E2281A645}" dt="2024-08-17T15:53:30.148" v="73" actId="1076"/>
        <pc:sldMkLst>
          <pc:docMk/>
          <pc:sldMk cId="3331281260" sldId="365"/>
        </pc:sldMkLst>
        <pc:spChg chg="mod">
          <ac:chgData name="Glen Jones" userId="e846aaca-4b24-4b13-b0d0-f2308e16b284" providerId="ADAL" clId="{4035C6E3-B115-4238-A1CA-2D9E2281A645}" dt="2024-08-17T15:53:26.030" v="72" actId="1076"/>
          <ac:spMkLst>
            <pc:docMk/>
            <pc:sldMk cId="3331281260" sldId="365"/>
            <ac:spMk id="3" creationId="{FA79B487-2B39-D1FB-C619-7086E17203C8}"/>
          </ac:spMkLst>
        </pc:spChg>
        <pc:spChg chg="mod">
          <ac:chgData name="Glen Jones" userId="e846aaca-4b24-4b13-b0d0-f2308e16b284" providerId="ADAL" clId="{4035C6E3-B115-4238-A1CA-2D9E2281A645}" dt="2024-08-17T15:53:30.148" v="73" actId="1076"/>
          <ac:spMkLst>
            <pc:docMk/>
            <pc:sldMk cId="3331281260" sldId="365"/>
            <ac:spMk id="9" creationId="{0800837F-15A0-A485-1C57-276C1A9FB6FD}"/>
          </ac:spMkLst>
        </pc:spChg>
      </pc:sldChg>
      <pc:sldChg chg="modSp mod modAnim">
        <pc:chgData name="Glen Jones" userId="e846aaca-4b24-4b13-b0d0-f2308e16b284" providerId="ADAL" clId="{4035C6E3-B115-4238-A1CA-2D9E2281A645}" dt="2024-08-17T15:54:04.491" v="79" actId="6549"/>
        <pc:sldMkLst>
          <pc:docMk/>
          <pc:sldMk cId="4146801488" sldId="368"/>
        </pc:sldMkLst>
        <pc:spChg chg="mod">
          <ac:chgData name="Glen Jones" userId="e846aaca-4b24-4b13-b0d0-f2308e16b284" providerId="ADAL" clId="{4035C6E3-B115-4238-A1CA-2D9E2281A645}" dt="2024-08-17T15:54:04.491" v="79" actId="6549"/>
          <ac:spMkLst>
            <pc:docMk/>
            <pc:sldMk cId="4146801488" sldId="368"/>
            <ac:spMk id="5" creationId="{566C0916-0745-6375-4817-7D41F40D680C}"/>
          </ac:spMkLst>
        </pc:spChg>
      </pc:sldChg>
      <pc:sldChg chg="addSp delSp modSp mod modAnim">
        <pc:chgData name="Glen Jones" userId="e846aaca-4b24-4b13-b0d0-f2308e16b284" providerId="ADAL" clId="{4035C6E3-B115-4238-A1CA-2D9E2281A645}" dt="2024-08-17T15:57:29.634" v="133" actId="1076"/>
        <pc:sldMkLst>
          <pc:docMk/>
          <pc:sldMk cId="792390150" sldId="369"/>
        </pc:sldMkLst>
        <pc:spChg chg="add mod">
          <ac:chgData name="Glen Jones" userId="e846aaca-4b24-4b13-b0d0-f2308e16b284" providerId="ADAL" clId="{4035C6E3-B115-4238-A1CA-2D9E2281A645}" dt="2024-08-17T15:57:07.405" v="129"/>
          <ac:spMkLst>
            <pc:docMk/>
            <pc:sldMk cId="792390150" sldId="369"/>
            <ac:spMk id="2" creationId="{E167E0D1-77CF-A019-1D92-F68850C367F5}"/>
          </ac:spMkLst>
        </pc:spChg>
        <pc:spChg chg="add mod">
          <ac:chgData name="Glen Jones" userId="e846aaca-4b24-4b13-b0d0-f2308e16b284" providerId="ADAL" clId="{4035C6E3-B115-4238-A1CA-2D9E2281A645}" dt="2024-08-17T15:57:07.405" v="129"/>
          <ac:spMkLst>
            <pc:docMk/>
            <pc:sldMk cId="792390150" sldId="369"/>
            <ac:spMk id="5" creationId="{ED47D205-686D-4526-1585-D50B9E6843D9}"/>
          </ac:spMkLst>
        </pc:spChg>
        <pc:spChg chg="del">
          <ac:chgData name="Glen Jones" userId="e846aaca-4b24-4b13-b0d0-f2308e16b284" providerId="ADAL" clId="{4035C6E3-B115-4238-A1CA-2D9E2281A645}" dt="2024-08-17T15:57:06.503" v="128" actId="478"/>
          <ac:spMkLst>
            <pc:docMk/>
            <pc:sldMk cId="792390150" sldId="369"/>
            <ac:spMk id="6" creationId="{B3A040A7-35CA-8767-822D-DBD9664B6C90}"/>
          </ac:spMkLst>
        </pc:spChg>
        <pc:spChg chg="add mod">
          <ac:chgData name="Glen Jones" userId="e846aaca-4b24-4b13-b0d0-f2308e16b284" providerId="ADAL" clId="{4035C6E3-B115-4238-A1CA-2D9E2281A645}" dt="2024-08-17T15:57:07.405" v="129"/>
          <ac:spMkLst>
            <pc:docMk/>
            <pc:sldMk cId="792390150" sldId="369"/>
            <ac:spMk id="8" creationId="{71C0F486-D5AE-2AEB-00E8-F74DCDF9CE5F}"/>
          </ac:spMkLst>
        </pc:spChg>
        <pc:spChg chg="add mod">
          <ac:chgData name="Glen Jones" userId="e846aaca-4b24-4b13-b0d0-f2308e16b284" providerId="ADAL" clId="{4035C6E3-B115-4238-A1CA-2D9E2281A645}" dt="2024-08-17T15:57:07.405" v="129"/>
          <ac:spMkLst>
            <pc:docMk/>
            <pc:sldMk cId="792390150" sldId="369"/>
            <ac:spMk id="9" creationId="{9DF0FB24-C2CF-B731-A41A-C2CDE1D538D5}"/>
          </ac:spMkLst>
        </pc:spChg>
        <pc:spChg chg="add mod">
          <ac:chgData name="Glen Jones" userId="e846aaca-4b24-4b13-b0d0-f2308e16b284" providerId="ADAL" clId="{4035C6E3-B115-4238-A1CA-2D9E2281A645}" dt="2024-08-17T15:57:07.405" v="129"/>
          <ac:spMkLst>
            <pc:docMk/>
            <pc:sldMk cId="792390150" sldId="369"/>
            <ac:spMk id="10" creationId="{EEF1EC27-7C25-4F21-6F18-C771FEEAFA16}"/>
          </ac:spMkLst>
        </pc:spChg>
        <pc:spChg chg="add mod">
          <ac:chgData name="Glen Jones" userId="e846aaca-4b24-4b13-b0d0-f2308e16b284" providerId="ADAL" clId="{4035C6E3-B115-4238-A1CA-2D9E2281A645}" dt="2024-08-17T15:57:07.405" v="129"/>
          <ac:spMkLst>
            <pc:docMk/>
            <pc:sldMk cId="792390150" sldId="369"/>
            <ac:spMk id="11" creationId="{BC9C7438-DD2E-47CA-4403-F672667F4506}"/>
          </ac:spMkLst>
        </pc:spChg>
        <pc:spChg chg="add mod">
          <ac:chgData name="Glen Jones" userId="e846aaca-4b24-4b13-b0d0-f2308e16b284" providerId="ADAL" clId="{4035C6E3-B115-4238-A1CA-2D9E2281A645}" dt="2024-08-17T15:57:07.405" v="129"/>
          <ac:spMkLst>
            <pc:docMk/>
            <pc:sldMk cId="792390150" sldId="369"/>
            <ac:spMk id="13" creationId="{5E70ABFF-4B2A-9ABD-19A1-18134B347E7D}"/>
          </ac:spMkLst>
        </pc:spChg>
        <pc:spChg chg="add mod">
          <ac:chgData name="Glen Jones" userId="e846aaca-4b24-4b13-b0d0-f2308e16b284" providerId="ADAL" clId="{4035C6E3-B115-4238-A1CA-2D9E2281A645}" dt="2024-08-17T15:57:07.405" v="129"/>
          <ac:spMkLst>
            <pc:docMk/>
            <pc:sldMk cId="792390150" sldId="369"/>
            <ac:spMk id="14" creationId="{039C897A-6307-D49A-EFEF-FAA80A364D97}"/>
          </ac:spMkLst>
        </pc:spChg>
        <pc:spChg chg="add mod">
          <ac:chgData name="Glen Jones" userId="e846aaca-4b24-4b13-b0d0-f2308e16b284" providerId="ADAL" clId="{4035C6E3-B115-4238-A1CA-2D9E2281A645}" dt="2024-08-17T15:57:07.405" v="129"/>
          <ac:spMkLst>
            <pc:docMk/>
            <pc:sldMk cId="792390150" sldId="369"/>
            <ac:spMk id="15" creationId="{70A7528A-2B4A-39C0-5C30-E3C452654C25}"/>
          </ac:spMkLst>
        </pc:spChg>
        <pc:spChg chg="del">
          <ac:chgData name="Glen Jones" userId="e846aaca-4b24-4b13-b0d0-f2308e16b284" providerId="ADAL" clId="{4035C6E3-B115-4238-A1CA-2D9E2281A645}" dt="2024-08-17T15:57:25.072" v="131" actId="478"/>
          <ac:spMkLst>
            <pc:docMk/>
            <pc:sldMk cId="792390150" sldId="369"/>
            <ac:spMk id="16" creationId="{0FE7A653-4ED8-B37C-3E18-3704C0AA5F21}"/>
          </ac:spMkLst>
        </pc:spChg>
        <pc:spChg chg="del">
          <ac:chgData name="Glen Jones" userId="e846aaca-4b24-4b13-b0d0-f2308e16b284" providerId="ADAL" clId="{4035C6E3-B115-4238-A1CA-2D9E2281A645}" dt="2024-08-17T15:57:25.072" v="131" actId="478"/>
          <ac:spMkLst>
            <pc:docMk/>
            <pc:sldMk cId="792390150" sldId="369"/>
            <ac:spMk id="17" creationId="{EABFA501-86CD-E2E7-3D0D-9C5AFF67FE42}"/>
          </ac:spMkLst>
        </pc:spChg>
        <pc:spChg chg="add mod">
          <ac:chgData name="Glen Jones" userId="e846aaca-4b24-4b13-b0d0-f2308e16b284" providerId="ADAL" clId="{4035C6E3-B115-4238-A1CA-2D9E2281A645}" dt="2024-08-17T15:57:07.405" v="129"/>
          <ac:spMkLst>
            <pc:docMk/>
            <pc:sldMk cId="792390150" sldId="369"/>
            <ac:spMk id="18" creationId="{412808E4-9B22-6480-4AD3-A7B1314F3C66}"/>
          </ac:spMkLst>
        </pc:spChg>
        <pc:spChg chg="add mod">
          <ac:chgData name="Glen Jones" userId="e846aaca-4b24-4b13-b0d0-f2308e16b284" providerId="ADAL" clId="{4035C6E3-B115-4238-A1CA-2D9E2281A645}" dt="2024-08-17T15:57:07.405" v="129"/>
          <ac:spMkLst>
            <pc:docMk/>
            <pc:sldMk cId="792390150" sldId="369"/>
            <ac:spMk id="19" creationId="{20D28FB5-7E80-0A1C-E7ED-87ADF2DEC1EA}"/>
          </ac:spMkLst>
        </pc:spChg>
        <pc:spChg chg="add mod">
          <ac:chgData name="Glen Jones" userId="e846aaca-4b24-4b13-b0d0-f2308e16b284" providerId="ADAL" clId="{4035C6E3-B115-4238-A1CA-2D9E2281A645}" dt="2024-08-17T15:57:07.405" v="129"/>
          <ac:spMkLst>
            <pc:docMk/>
            <pc:sldMk cId="792390150" sldId="369"/>
            <ac:spMk id="20" creationId="{0F515FE3-75B2-E172-FFF9-36B7AD6F26A6}"/>
          </ac:spMkLst>
        </pc:spChg>
        <pc:spChg chg="add mod">
          <ac:chgData name="Glen Jones" userId="e846aaca-4b24-4b13-b0d0-f2308e16b284" providerId="ADAL" clId="{4035C6E3-B115-4238-A1CA-2D9E2281A645}" dt="2024-08-17T15:57:07.405" v="129"/>
          <ac:spMkLst>
            <pc:docMk/>
            <pc:sldMk cId="792390150" sldId="369"/>
            <ac:spMk id="21" creationId="{25315DD8-9E5C-343C-4BDF-138A2EE0995E}"/>
          </ac:spMkLst>
        </pc:spChg>
        <pc:spChg chg="add mod">
          <ac:chgData name="Glen Jones" userId="e846aaca-4b24-4b13-b0d0-f2308e16b284" providerId="ADAL" clId="{4035C6E3-B115-4238-A1CA-2D9E2281A645}" dt="2024-08-17T15:57:07.405" v="129"/>
          <ac:spMkLst>
            <pc:docMk/>
            <pc:sldMk cId="792390150" sldId="369"/>
            <ac:spMk id="22" creationId="{9630031D-98BC-A050-FEA6-7401C5D092CB}"/>
          </ac:spMkLst>
        </pc:spChg>
        <pc:spChg chg="del">
          <ac:chgData name="Glen Jones" userId="e846aaca-4b24-4b13-b0d0-f2308e16b284" providerId="ADAL" clId="{4035C6E3-B115-4238-A1CA-2D9E2281A645}" dt="2024-08-17T15:57:06.503" v="128" actId="478"/>
          <ac:spMkLst>
            <pc:docMk/>
            <pc:sldMk cId="792390150" sldId="369"/>
            <ac:spMk id="23" creationId="{8EEB63BA-8595-ED8E-2088-64657FD8E2BC}"/>
          </ac:spMkLst>
        </pc:spChg>
        <pc:spChg chg="add mod">
          <ac:chgData name="Glen Jones" userId="e846aaca-4b24-4b13-b0d0-f2308e16b284" providerId="ADAL" clId="{4035C6E3-B115-4238-A1CA-2D9E2281A645}" dt="2024-08-17T15:57:07.405" v="129"/>
          <ac:spMkLst>
            <pc:docMk/>
            <pc:sldMk cId="792390150" sldId="369"/>
            <ac:spMk id="24" creationId="{BB145DBA-1546-EF83-9CEE-6ED5959AB63D}"/>
          </ac:spMkLst>
        </pc:spChg>
        <pc:spChg chg="add mod">
          <ac:chgData name="Glen Jones" userId="e846aaca-4b24-4b13-b0d0-f2308e16b284" providerId="ADAL" clId="{4035C6E3-B115-4238-A1CA-2D9E2281A645}" dt="2024-08-17T15:57:07.405" v="129"/>
          <ac:spMkLst>
            <pc:docMk/>
            <pc:sldMk cId="792390150" sldId="369"/>
            <ac:spMk id="25" creationId="{97BB41A9-5799-5625-EAC4-E6FA28BA4979}"/>
          </ac:spMkLst>
        </pc:spChg>
        <pc:spChg chg="add mod">
          <ac:chgData name="Glen Jones" userId="e846aaca-4b24-4b13-b0d0-f2308e16b284" providerId="ADAL" clId="{4035C6E3-B115-4238-A1CA-2D9E2281A645}" dt="2024-08-17T15:57:07.405" v="129"/>
          <ac:spMkLst>
            <pc:docMk/>
            <pc:sldMk cId="792390150" sldId="369"/>
            <ac:spMk id="26" creationId="{8789E804-66E9-1BEE-355B-491F118717DA}"/>
          </ac:spMkLst>
        </pc:spChg>
        <pc:spChg chg="add mod">
          <ac:chgData name="Glen Jones" userId="e846aaca-4b24-4b13-b0d0-f2308e16b284" providerId="ADAL" clId="{4035C6E3-B115-4238-A1CA-2D9E2281A645}" dt="2024-08-17T15:57:07.405" v="129"/>
          <ac:spMkLst>
            <pc:docMk/>
            <pc:sldMk cId="792390150" sldId="369"/>
            <ac:spMk id="27" creationId="{58308516-B247-7CA6-F16A-32820605DFC0}"/>
          </ac:spMkLst>
        </pc:spChg>
        <pc:spChg chg="add mod">
          <ac:chgData name="Glen Jones" userId="e846aaca-4b24-4b13-b0d0-f2308e16b284" providerId="ADAL" clId="{4035C6E3-B115-4238-A1CA-2D9E2281A645}" dt="2024-08-17T15:57:29.634" v="133" actId="1076"/>
          <ac:spMkLst>
            <pc:docMk/>
            <pc:sldMk cId="792390150" sldId="369"/>
            <ac:spMk id="28" creationId="{28C6E2DF-86E5-1422-1A01-C9BE368AED26}"/>
          </ac:spMkLst>
        </pc:spChg>
        <pc:spChg chg="del">
          <ac:chgData name="Glen Jones" userId="e846aaca-4b24-4b13-b0d0-f2308e16b284" providerId="ADAL" clId="{4035C6E3-B115-4238-A1CA-2D9E2281A645}" dt="2024-08-17T15:57:06.503" v="128" actId="478"/>
          <ac:spMkLst>
            <pc:docMk/>
            <pc:sldMk cId="792390150" sldId="369"/>
            <ac:spMk id="29" creationId="{49A7DB34-3885-D257-7F1B-EE1B98349B61}"/>
          </ac:spMkLst>
        </pc:spChg>
        <pc:spChg chg="del">
          <ac:chgData name="Glen Jones" userId="e846aaca-4b24-4b13-b0d0-f2308e16b284" providerId="ADAL" clId="{4035C6E3-B115-4238-A1CA-2D9E2281A645}" dt="2024-08-17T15:57:25.072" v="131" actId="478"/>
          <ac:spMkLst>
            <pc:docMk/>
            <pc:sldMk cId="792390150" sldId="369"/>
            <ac:spMk id="30" creationId="{01CE0B5B-C9F8-6AD3-6CC6-F6D3E8DA3367}"/>
          </ac:spMkLst>
        </pc:spChg>
        <pc:spChg chg="add mod">
          <ac:chgData name="Glen Jones" userId="e846aaca-4b24-4b13-b0d0-f2308e16b284" providerId="ADAL" clId="{4035C6E3-B115-4238-A1CA-2D9E2281A645}" dt="2024-08-17T15:57:29.634" v="133" actId="1076"/>
          <ac:spMkLst>
            <pc:docMk/>
            <pc:sldMk cId="792390150" sldId="369"/>
            <ac:spMk id="31" creationId="{1F6233DD-BAE7-8B45-73D9-5048903DEDE2}"/>
          </ac:spMkLst>
        </pc:spChg>
        <pc:spChg chg="del">
          <ac:chgData name="Glen Jones" userId="e846aaca-4b24-4b13-b0d0-f2308e16b284" providerId="ADAL" clId="{4035C6E3-B115-4238-A1CA-2D9E2281A645}" dt="2024-08-17T15:57:06.503" v="128" actId="478"/>
          <ac:spMkLst>
            <pc:docMk/>
            <pc:sldMk cId="792390150" sldId="369"/>
            <ac:spMk id="32" creationId="{92341AFB-1728-5A3D-6D42-C512251884AE}"/>
          </ac:spMkLst>
        </pc:spChg>
        <pc:spChg chg="del">
          <ac:chgData name="Glen Jones" userId="e846aaca-4b24-4b13-b0d0-f2308e16b284" providerId="ADAL" clId="{4035C6E3-B115-4238-A1CA-2D9E2281A645}" dt="2024-08-17T15:57:06.503" v="128" actId="478"/>
          <ac:spMkLst>
            <pc:docMk/>
            <pc:sldMk cId="792390150" sldId="369"/>
            <ac:spMk id="33" creationId="{428D3DA3-8147-C45B-3810-D742F21B5518}"/>
          </ac:spMkLst>
        </pc:spChg>
        <pc:spChg chg="add mod">
          <ac:chgData name="Glen Jones" userId="e846aaca-4b24-4b13-b0d0-f2308e16b284" providerId="ADAL" clId="{4035C6E3-B115-4238-A1CA-2D9E2281A645}" dt="2024-08-17T15:57:29.634" v="133" actId="1076"/>
          <ac:spMkLst>
            <pc:docMk/>
            <pc:sldMk cId="792390150" sldId="369"/>
            <ac:spMk id="34" creationId="{A31EA6D9-521C-DB86-51DC-B0DC8E2BFC3F}"/>
          </ac:spMkLst>
        </pc:spChg>
        <pc:spChg chg="del">
          <ac:chgData name="Glen Jones" userId="e846aaca-4b24-4b13-b0d0-f2308e16b284" providerId="ADAL" clId="{4035C6E3-B115-4238-A1CA-2D9E2281A645}" dt="2024-08-17T15:57:06.503" v="128" actId="478"/>
          <ac:spMkLst>
            <pc:docMk/>
            <pc:sldMk cId="792390150" sldId="369"/>
            <ac:spMk id="37" creationId="{0D5B985B-8788-979F-02C3-69B9A4526FF7}"/>
          </ac:spMkLst>
        </pc:spChg>
        <pc:spChg chg="del">
          <ac:chgData name="Glen Jones" userId="e846aaca-4b24-4b13-b0d0-f2308e16b284" providerId="ADAL" clId="{4035C6E3-B115-4238-A1CA-2D9E2281A645}" dt="2024-08-17T15:57:06.503" v="128" actId="478"/>
          <ac:spMkLst>
            <pc:docMk/>
            <pc:sldMk cId="792390150" sldId="369"/>
            <ac:spMk id="38" creationId="{83EABE65-EAD5-0364-AC42-68E0F207A7CD}"/>
          </ac:spMkLst>
        </pc:spChg>
        <pc:spChg chg="del">
          <ac:chgData name="Glen Jones" userId="e846aaca-4b24-4b13-b0d0-f2308e16b284" providerId="ADAL" clId="{4035C6E3-B115-4238-A1CA-2D9E2281A645}" dt="2024-08-17T15:57:06.503" v="128" actId="478"/>
          <ac:spMkLst>
            <pc:docMk/>
            <pc:sldMk cId="792390150" sldId="369"/>
            <ac:spMk id="39" creationId="{5B07B896-D722-7AB3-88ED-4B3A3DED133D}"/>
          </ac:spMkLst>
        </pc:spChg>
        <pc:spChg chg="del">
          <ac:chgData name="Glen Jones" userId="e846aaca-4b24-4b13-b0d0-f2308e16b284" providerId="ADAL" clId="{4035C6E3-B115-4238-A1CA-2D9E2281A645}" dt="2024-08-17T15:57:06.503" v="128" actId="478"/>
          <ac:spMkLst>
            <pc:docMk/>
            <pc:sldMk cId="792390150" sldId="369"/>
            <ac:spMk id="40" creationId="{2AC41417-06C4-7813-9118-CBD1F8E41C1C}"/>
          </ac:spMkLst>
        </pc:spChg>
        <pc:spChg chg="del">
          <ac:chgData name="Glen Jones" userId="e846aaca-4b24-4b13-b0d0-f2308e16b284" providerId="ADAL" clId="{4035C6E3-B115-4238-A1CA-2D9E2281A645}" dt="2024-08-17T15:57:06.503" v="128" actId="478"/>
          <ac:spMkLst>
            <pc:docMk/>
            <pc:sldMk cId="792390150" sldId="369"/>
            <ac:spMk id="41" creationId="{AF2D335D-0F20-0726-2A7A-E475D028A73B}"/>
          </ac:spMkLst>
        </pc:spChg>
        <pc:spChg chg="del">
          <ac:chgData name="Glen Jones" userId="e846aaca-4b24-4b13-b0d0-f2308e16b284" providerId="ADAL" clId="{4035C6E3-B115-4238-A1CA-2D9E2281A645}" dt="2024-08-17T15:57:06.503" v="128" actId="478"/>
          <ac:spMkLst>
            <pc:docMk/>
            <pc:sldMk cId="792390150" sldId="369"/>
            <ac:spMk id="42" creationId="{0CC2FEE5-AB3C-841F-CCCB-EF774BCA2D88}"/>
          </ac:spMkLst>
        </pc:spChg>
        <pc:spChg chg="del">
          <ac:chgData name="Glen Jones" userId="e846aaca-4b24-4b13-b0d0-f2308e16b284" providerId="ADAL" clId="{4035C6E3-B115-4238-A1CA-2D9E2281A645}" dt="2024-08-17T15:57:06.503" v="128" actId="478"/>
          <ac:spMkLst>
            <pc:docMk/>
            <pc:sldMk cId="792390150" sldId="369"/>
            <ac:spMk id="43" creationId="{D7B88787-D454-A56A-FCF1-53F318C153F3}"/>
          </ac:spMkLst>
        </pc:spChg>
        <pc:spChg chg="del">
          <ac:chgData name="Glen Jones" userId="e846aaca-4b24-4b13-b0d0-f2308e16b284" providerId="ADAL" clId="{4035C6E3-B115-4238-A1CA-2D9E2281A645}" dt="2024-08-17T15:57:06.503" v="128" actId="478"/>
          <ac:spMkLst>
            <pc:docMk/>
            <pc:sldMk cId="792390150" sldId="369"/>
            <ac:spMk id="48" creationId="{19B1E8ED-3DD6-10CE-3CD5-356DA298E8AC}"/>
          </ac:spMkLst>
        </pc:spChg>
        <pc:spChg chg="del">
          <ac:chgData name="Glen Jones" userId="e846aaca-4b24-4b13-b0d0-f2308e16b284" providerId="ADAL" clId="{4035C6E3-B115-4238-A1CA-2D9E2281A645}" dt="2024-08-17T15:57:06.503" v="128" actId="478"/>
          <ac:spMkLst>
            <pc:docMk/>
            <pc:sldMk cId="792390150" sldId="369"/>
            <ac:spMk id="49" creationId="{76AC4711-52D2-4FA8-E1FA-58322E6124C6}"/>
          </ac:spMkLst>
        </pc:spChg>
        <pc:spChg chg="del">
          <ac:chgData name="Glen Jones" userId="e846aaca-4b24-4b13-b0d0-f2308e16b284" providerId="ADAL" clId="{4035C6E3-B115-4238-A1CA-2D9E2281A645}" dt="2024-08-17T15:57:06.503" v="128" actId="478"/>
          <ac:spMkLst>
            <pc:docMk/>
            <pc:sldMk cId="792390150" sldId="369"/>
            <ac:spMk id="50" creationId="{1FDFC038-F521-E84F-3F7E-E826E06574D8}"/>
          </ac:spMkLst>
        </pc:spChg>
        <pc:spChg chg="del">
          <ac:chgData name="Glen Jones" userId="e846aaca-4b24-4b13-b0d0-f2308e16b284" providerId="ADAL" clId="{4035C6E3-B115-4238-A1CA-2D9E2281A645}" dt="2024-08-17T15:57:06.503" v="128" actId="478"/>
          <ac:spMkLst>
            <pc:docMk/>
            <pc:sldMk cId="792390150" sldId="369"/>
            <ac:spMk id="62" creationId="{C3FFDE3F-4867-C7B1-B94C-94C9EACCDE44}"/>
          </ac:spMkLst>
        </pc:spChg>
        <pc:spChg chg="del">
          <ac:chgData name="Glen Jones" userId="e846aaca-4b24-4b13-b0d0-f2308e16b284" providerId="ADAL" clId="{4035C6E3-B115-4238-A1CA-2D9E2281A645}" dt="2024-08-17T15:57:06.503" v="128" actId="478"/>
          <ac:spMkLst>
            <pc:docMk/>
            <pc:sldMk cId="792390150" sldId="369"/>
            <ac:spMk id="63" creationId="{182C08A6-051E-B198-8A45-E35AEF7B44AB}"/>
          </ac:spMkLst>
        </pc:spChg>
        <pc:spChg chg="del">
          <ac:chgData name="Glen Jones" userId="e846aaca-4b24-4b13-b0d0-f2308e16b284" providerId="ADAL" clId="{4035C6E3-B115-4238-A1CA-2D9E2281A645}" dt="2024-08-17T15:57:06.503" v="128" actId="478"/>
          <ac:spMkLst>
            <pc:docMk/>
            <pc:sldMk cId="792390150" sldId="369"/>
            <ac:spMk id="64" creationId="{FE8B3A00-06DE-697D-2800-2A9AA4AA00AC}"/>
          </ac:spMkLst>
        </pc:spChg>
        <pc:spChg chg="del">
          <ac:chgData name="Glen Jones" userId="e846aaca-4b24-4b13-b0d0-f2308e16b284" providerId="ADAL" clId="{4035C6E3-B115-4238-A1CA-2D9E2281A645}" dt="2024-08-17T15:57:06.503" v="128" actId="478"/>
          <ac:spMkLst>
            <pc:docMk/>
            <pc:sldMk cId="792390150" sldId="369"/>
            <ac:spMk id="65" creationId="{AB0A4293-A15A-0653-99C5-EFCBE76060AB}"/>
          </ac:spMkLst>
        </pc:spChg>
        <pc:spChg chg="del">
          <ac:chgData name="Glen Jones" userId="e846aaca-4b24-4b13-b0d0-f2308e16b284" providerId="ADAL" clId="{4035C6E3-B115-4238-A1CA-2D9E2281A645}" dt="2024-08-17T15:57:06.503" v="128" actId="478"/>
          <ac:spMkLst>
            <pc:docMk/>
            <pc:sldMk cId="792390150" sldId="369"/>
            <ac:spMk id="66" creationId="{098B61E0-3337-607C-561D-D424296E1ECC}"/>
          </ac:spMkLst>
        </pc:spChg>
        <pc:spChg chg="del">
          <ac:chgData name="Glen Jones" userId="e846aaca-4b24-4b13-b0d0-f2308e16b284" providerId="ADAL" clId="{4035C6E3-B115-4238-A1CA-2D9E2281A645}" dt="2024-08-17T15:57:06.503" v="128" actId="478"/>
          <ac:spMkLst>
            <pc:docMk/>
            <pc:sldMk cId="792390150" sldId="369"/>
            <ac:spMk id="73" creationId="{FDC22A56-429E-9D78-05FC-00F9FC88EA5B}"/>
          </ac:spMkLst>
        </pc:spChg>
        <pc:spChg chg="del">
          <ac:chgData name="Glen Jones" userId="e846aaca-4b24-4b13-b0d0-f2308e16b284" providerId="ADAL" clId="{4035C6E3-B115-4238-A1CA-2D9E2281A645}" dt="2024-08-17T15:57:06.503" v="128" actId="478"/>
          <ac:spMkLst>
            <pc:docMk/>
            <pc:sldMk cId="792390150" sldId="369"/>
            <ac:spMk id="74" creationId="{D9A1D576-65ED-3169-FAC0-B2C6B3A0DF72}"/>
          </ac:spMkLst>
        </pc:spChg>
        <pc:spChg chg="del">
          <ac:chgData name="Glen Jones" userId="e846aaca-4b24-4b13-b0d0-f2308e16b284" providerId="ADAL" clId="{4035C6E3-B115-4238-A1CA-2D9E2281A645}" dt="2024-08-17T15:57:06.503" v="128" actId="478"/>
          <ac:spMkLst>
            <pc:docMk/>
            <pc:sldMk cId="792390150" sldId="369"/>
            <ac:spMk id="75" creationId="{95F09288-E6E7-2D8E-23CE-2928B7BE87A8}"/>
          </ac:spMkLst>
        </pc:spChg>
        <pc:spChg chg="del">
          <ac:chgData name="Glen Jones" userId="e846aaca-4b24-4b13-b0d0-f2308e16b284" providerId="ADAL" clId="{4035C6E3-B115-4238-A1CA-2D9E2281A645}" dt="2024-08-17T15:57:06.503" v="128" actId="478"/>
          <ac:spMkLst>
            <pc:docMk/>
            <pc:sldMk cId="792390150" sldId="369"/>
            <ac:spMk id="76" creationId="{9A0E701B-A311-8C5C-455D-19D3BF1F385C}"/>
          </ac:spMkLst>
        </pc:spChg>
        <pc:grpChg chg="del">
          <ac:chgData name="Glen Jones" userId="e846aaca-4b24-4b13-b0d0-f2308e16b284" providerId="ADAL" clId="{4035C6E3-B115-4238-A1CA-2D9E2281A645}" dt="2024-08-17T15:57:06.503" v="128" actId="478"/>
          <ac:grpSpMkLst>
            <pc:docMk/>
            <pc:sldMk cId="792390150" sldId="369"/>
            <ac:grpSpMk id="12" creationId="{73062E33-6A34-A2ED-50EF-66DAD2C841B1}"/>
          </ac:grpSpMkLst>
        </pc:grpChg>
        <pc:grpChg chg="del">
          <ac:chgData name="Glen Jones" userId="e846aaca-4b24-4b13-b0d0-f2308e16b284" providerId="ADAL" clId="{4035C6E3-B115-4238-A1CA-2D9E2281A645}" dt="2024-08-17T15:57:06.503" v="128" actId="478"/>
          <ac:grpSpMkLst>
            <pc:docMk/>
            <pc:sldMk cId="792390150" sldId="369"/>
            <ac:grpSpMk id="67" creationId="{2D5A3472-B756-91AF-E952-2E2FEEF87FD7}"/>
          </ac:grpSpMkLst>
        </pc:grpChg>
        <pc:grpChg chg="del">
          <ac:chgData name="Glen Jones" userId="e846aaca-4b24-4b13-b0d0-f2308e16b284" providerId="ADAL" clId="{4035C6E3-B115-4238-A1CA-2D9E2281A645}" dt="2024-08-17T15:57:06.503" v="128" actId="478"/>
          <ac:grpSpMkLst>
            <pc:docMk/>
            <pc:sldMk cId="792390150" sldId="369"/>
            <ac:grpSpMk id="70" creationId="{F191F6FA-4DE0-4FCD-EB72-16DEB02F716B}"/>
          </ac:grpSpMkLst>
        </pc:gr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/>
              </a:defRPr>
            </a:lvl1pPr>
          </a:lstStyle>
          <a:p>
            <a:fld id="{E4309E1E-5E59-40E4-A772-8504595289B7}" type="datetimeFigureOut">
              <a:rPr lang="en-GB" smtClean="0"/>
              <a:pPr/>
              <a:t>18/11/2024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18/11/2024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18/11/2024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18/11/2024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811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18/11/2024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18/11/2024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18/11/2024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18/11/2024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18/11/2024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18/11/2024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18/11/2024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18/11/2024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18/11/2024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hello@emile-education.com?subject=Emile%20-%20Spelling%20Scheme%20Slides%20-%20School%20Feedback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1596"/>
            <a:ext cx="10515600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</a:t>
            </a:r>
            <a:r>
              <a:rPr lang="en-GB" b="1" dirty="0" err="1">
                <a:solidFill>
                  <a:schemeClr val="bg1"/>
                </a:solidFill>
              </a:rPr>
              <a:t>Powerpoint</a:t>
            </a:r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6225" y="1608755"/>
            <a:ext cx="10039547" cy="4859847"/>
          </a:xfrm>
          <a:prstGeom prst="roundRect">
            <a:avLst/>
          </a:prstGeom>
          <a:solidFill>
            <a:srgbClr val="EF8023"/>
          </a:solidFill>
        </p:spPr>
        <p:txBody>
          <a:bodyPr lIns="360000" tIns="216000" rIns="360000" bIns="144000">
            <a:normAutofit fontScale="85000" lnSpcReduction="20000"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</a:t>
            </a:r>
            <a:r>
              <a:rPr lang="en-GB" dirty="0" err="1">
                <a:solidFill>
                  <a:schemeClr val="bg1"/>
                </a:solidFill>
              </a:rPr>
              <a:t>Powerpoint</a:t>
            </a:r>
            <a:r>
              <a:rPr lang="en-GB" dirty="0">
                <a:solidFill>
                  <a:schemeClr val="bg1"/>
                </a:solidFill>
              </a:rPr>
              <a:t>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</a:t>
            </a:r>
            <a:r>
              <a:rPr lang="en-GB">
                <a:solidFill>
                  <a:schemeClr val="bg1"/>
                </a:solidFill>
              </a:rPr>
              <a:t>. </a:t>
            </a:r>
            <a:endParaRPr lang="en-GB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u="sng" dirty="0">
                <a:solidFill>
                  <a:schemeClr val="bg1"/>
                </a:solidFill>
              </a:rPr>
              <a:t>To open this in Slide Show mode, </a:t>
            </a:r>
            <a:r>
              <a:rPr lang="en-GB" sz="2400" i="1" u="sng" dirty="0">
                <a:solidFill>
                  <a:schemeClr val="bg1"/>
                </a:solidFill>
              </a:rPr>
              <a:t>please</a:t>
            </a:r>
            <a:r>
              <a:rPr lang="en-GB" i="1" u="sng" dirty="0">
                <a:solidFill>
                  <a:schemeClr val="bg1"/>
                </a:solidFill>
              </a:rPr>
              <a:t> click “Slide Show” on the menu above and then “From Beginning”.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Thank you from the Emile Team.</a:t>
            </a:r>
          </a:p>
          <a:p>
            <a:pPr marL="0" indent="0" algn="ctr">
              <a:buNone/>
            </a:pPr>
            <a:r>
              <a:rPr lang="en-GB" sz="1700" dirty="0">
                <a:solidFill>
                  <a:schemeClr val="bg1"/>
                </a:solidFill>
              </a:rPr>
              <a:t>If you have any feedback, or would just like to say “hello”, please email us at: </a:t>
            </a:r>
            <a:r>
              <a:rPr lang="en-GB" sz="1700" dirty="0">
                <a:solidFill>
                  <a:schemeClr val="bg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hello@emile-education.com</a:t>
            </a:r>
            <a:r>
              <a:rPr lang="en-GB" dirty="0">
                <a:solidFill>
                  <a:schemeClr val="bg1"/>
                </a:solidFill>
              </a:rPr>
              <a:t>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15062" y="390426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7292" y="3956110"/>
            <a:ext cx="2333016" cy="2330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5754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7D33E182-A991-96A9-B999-51F038AD845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932526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</a:t>
            </a:r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oo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 sound spelt &lt;u&gt; 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8301B86-2DBD-8C3D-7346-01599E9AD2B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A4C48AFD-EF63-A76F-F1DA-D32225C8E1D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DEC88FD-9D71-8EEF-3D4E-02B2A0573F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2160" y="972613"/>
            <a:ext cx="8607680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</a:t>
            </a:r>
            <a:r>
              <a:rPr lang="en-GB" sz="4400" u="sng" dirty="0">
                <a:solidFill>
                  <a:schemeClr val="bg1"/>
                </a:solidFill>
              </a:rPr>
              <a:t>hear</a:t>
            </a:r>
            <a:r>
              <a:rPr lang="en-GB" sz="4400" dirty="0">
                <a:solidFill>
                  <a:schemeClr val="bg1"/>
                </a:solidFill>
              </a:rPr>
              <a:t> a common sound?</a:t>
            </a:r>
            <a:endParaRPr lang="en-GB" sz="44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71850" y="1310767"/>
            <a:ext cx="3344348" cy="3120228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800837F-15A0-A485-1C57-276C1A9FB6FD}"/>
              </a:ext>
            </a:extLst>
          </p:cNvPr>
          <p:cNvSpPr txBox="1">
            <a:spLocks/>
          </p:cNvSpPr>
          <p:nvPr/>
        </p:nvSpPr>
        <p:spPr>
          <a:xfrm>
            <a:off x="1792160" y="4971040"/>
            <a:ext cx="9161929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400" dirty="0">
                <a:solidFill>
                  <a:schemeClr val="bg1"/>
                </a:solidFill>
              </a:rPr>
              <a:t>Can you </a:t>
            </a:r>
            <a:r>
              <a:rPr lang="en-GB" sz="4400" u="sng" dirty="0">
                <a:solidFill>
                  <a:schemeClr val="bg1"/>
                </a:solidFill>
              </a:rPr>
              <a:t>hear</a:t>
            </a:r>
            <a:r>
              <a:rPr lang="en-GB" sz="4400" dirty="0">
                <a:solidFill>
                  <a:schemeClr val="bg1"/>
                </a:solidFill>
              </a:rPr>
              <a:t> the short /</a:t>
            </a:r>
            <a:r>
              <a:rPr lang="en-GB" sz="4400" dirty="0" err="1">
                <a:solidFill>
                  <a:schemeClr val="bg1"/>
                </a:solidFill>
              </a:rPr>
              <a:t>oo</a:t>
            </a:r>
            <a:r>
              <a:rPr lang="en-GB" sz="4400" dirty="0">
                <a:solidFill>
                  <a:schemeClr val="bg1"/>
                </a:solidFill>
              </a:rPr>
              <a:t>/ sound?</a:t>
            </a:r>
          </a:p>
        </p:txBody>
      </p:sp>
      <p:pic>
        <p:nvPicPr>
          <p:cNvPr id="11" name="Picture 10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5B4FDD6A-AEE9-92AE-0978-6568267B5A2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5395" y="1566050"/>
            <a:ext cx="2884671" cy="372584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B9B23F0-7A30-23BE-26D9-94A91B891CE0}"/>
              </a:ext>
            </a:extLst>
          </p:cNvPr>
          <p:cNvSpPr txBox="1">
            <a:spLocks/>
          </p:cNvSpPr>
          <p:nvPr/>
        </p:nvSpPr>
        <p:spPr>
          <a:xfrm>
            <a:off x="5090570" y="2301933"/>
            <a:ext cx="1872000" cy="90000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look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FD277A6-6B03-4903-DCF8-40494AAB6132}"/>
              </a:ext>
            </a:extLst>
          </p:cNvPr>
          <p:cNvSpPr txBox="1">
            <a:spLocks/>
          </p:cNvSpPr>
          <p:nvPr/>
        </p:nvSpPr>
        <p:spPr>
          <a:xfrm>
            <a:off x="3039169" y="3429000"/>
            <a:ext cx="1872000" cy="900000"/>
          </a:xfrm>
          <a:prstGeom prst="roundRect">
            <a:avLst>
              <a:gd name="adj" fmla="val 21923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cook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2943E01-AC2B-EC29-7E84-6E142B7811C3}"/>
              </a:ext>
            </a:extLst>
          </p:cNvPr>
          <p:cNvSpPr txBox="1">
            <a:spLocks/>
          </p:cNvSpPr>
          <p:nvPr/>
        </p:nvSpPr>
        <p:spPr>
          <a:xfrm>
            <a:off x="7208808" y="2301933"/>
            <a:ext cx="1872000" cy="90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shook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45BD9D8-3DDB-8C51-F1B7-61C4C917FBF1}"/>
              </a:ext>
            </a:extLst>
          </p:cNvPr>
          <p:cNvSpPr txBox="1">
            <a:spLocks/>
          </p:cNvSpPr>
          <p:nvPr/>
        </p:nvSpPr>
        <p:spPr>
          <a:xfrm>
            <a:off x="5084369" y="3429000"/>
            <a:ext cx="1872000" cy="900000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foot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1208E73-7BB4-741C-F780-994F368D8E1F}"/>
              </a:ext>
            </a:extLst>
          </p:cNvPr>
          <p:cNvSpPr txBox="1">
            <a:spLocks/>
          </p:cNvSpPr>
          <p:nvPr/>
        </p:nvSpPr>
        <p:spPr>
          <a:xfrm>
            <a:off x="2972498" y="2301933"/>
            <a:ext cx="1872000" cy="9000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took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CCACE14-85F0-4202-2FBB-CC42279EC817}"/>
              </a:ext>
            </a:extLst>
          </p:cNvPr>
          <p:cNvSpPr txBox="1">
            <a:spLocks/>
          </p:cNvSpPr>
          <p:nvPr/>
        </p:nvSpPr>
        <p:spPr>
          <a:xfrm>
            <a:off x="7208808" y="3428971"/>
            <a:ext cx="1872000" cy="9000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book</a:t>
            </a:r>
          </a:p>
        </p:txBody>
      </p:sp>
    </p:spTree>
    <p:extLst>
      <p:ext uri="{BB962C8B-B14F-4D97-AF65-F5344CB8AC3E}">
        <p14:creationId xmlns:p14="http://schemas.microsoft.com/office/powerpoint/2010/main" val="3331281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3" descr="Background pattern&#10;&#10;Description automatically generated">
            <a:extLst>
              <a:ext uri="{FF2B5EF4-FFF2-40B4-BE49-F238E27FC236}">
                <a16:creationId xmlns:a16="http://schemas.microsoft.com/office/drawing/2014/main" id="{E8456B4C-BFF2-A6C5-BF1C-8DD32B0058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566C0916-0745-6375-4817-7D41F40D680C}"/>
              </a:ext>
            </a:extLst>
          </p:cNvPr>
          <p:cNvSpPr txBox="1">
            <a:spLocks/>
          </p:cNvSpPr>
          <p:nvPr/>
        </p:nvSpPr>
        <p:spPr>
          <a:xfrm>
            <a:off x="238481" y="957090"/>
            <a:ext cx="11645153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400" dirty="0">
                <a:solidFill>
                  <a:schemeClr val="bg1"/>
                </a:solidFill>
              </a:rPr>
              <a:t>Can you </a:t>
            </a:r>
            <a:r>
              <a:rPr lang="en-GB" sz="4400" i="1" u="sng" dirty="0">
                <a:solidFill>
                  <a:schemeClr val="bg1"/>
                </a:solidFill>
              </a:rPr>
              <a:t>see</a:t>
            </a:r>
            <a:r>
              <a:rPr lang="en-GB" sz="4400" dirty="0">
                <a:solidFill>
                  <a:schemeClr val="bg1"/>
                </a:solidFill>
              </a:rPr>
              <a:t> how the short </a:t>
            </a:r>
            <a:r>
              <a:rPr lang="en-GB" sz="4400" dirty="0" err="1">
                <a:solidFill>
                  <a:schemeClr val="bg1"/>
                </a:solidFill>
              </a:rPr>
              <a:t>oo</a:t>
            </a:r>
            <a:r>
              <a:rPr lang="en-GB" sz="4400" dirty="0">
                <a:solidFill>
                  <a:schemeClr val="bg1"/>
                </a:solidFill>
              </a:rPr>
              <a:t>(u) sound can be spelled?</a:t>
            </a: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BFAB7B25-FC55-6F1F-810E-08FAB95E3500}"/>
              </a:ext>
            </a:extLst>
          </p:cNvPr>
          <p:cNvSpPr txBox="1">
            <a:spLocks/>
          </p:cNvSpPr>
          <p:nvPr/>
        </p:nvSpPr>
        <p:spPr>
          <a:xfrm>
            <a:off x="713913" y="5256642"/>
            <a:ext cx="11048999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see the short </a:t>
            </a:r>
            <a:r>
              <a:rPr lang="en-GB" sz="4400" dirty="0" err="1">
                <a:solidFill>
                  <a:schemeClr val="bg1"/>
                </a:solidFill>
              </a:rPr>
              <a:t>oo</a:t>
            </a:r>
            <a:r>
              <a:rPr lang="en-GB" sz="4400" dirty="0">
                <a:solidFill>
                  <a:schemeClr val="bg1"/>
                </a:solidFill>
              </a:rPr>
              <a:t>(u) sound is spelt &lt;</a:t>
            </a:r>
            <a:r>
              <a:rPr lang="en-GB" sz="4400" u="sng" dirty="0" err="1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oo</a:t>
            </a:r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&gt;</a:t>
            </a:r>
            <a:r>
              <a:rPr lang="en-GB" sz="4400" dirty="0">
                <a:solidFill>
                  <a:schemeClr val="bg1"/>
                </a:solidFill>
              </a:rPr>
              <a:t>?</a:t>
            </a:r>
          </a:p>
        </p:txBody>
      </p:sp>
      <p:pic>
        <p:nvPicPr>
          <p:cNvPr id="2" name="Picture 1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1DCABF7A-36DA-67AF-6D37-5644D4BC0C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1683" y="1531519"/>
            <a:ext cx="2884671" cy="372584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5" name="Picture 14" descr="A picture containing wheel&#10;&#10;Description automatically generated">
            <a:extLst>
              <a:ext uri="{FF2B5EF4-FFF2-40B4-BE49-F238E27FC236}">
                <a16:creationId xmlns:a16="http://schemas.microsoft.com/office/drawing/2014/main" id="{5D3948B4-E829-DAE7-C62E-CC4E9118E90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63916" y="1593206"/>
            <a:ext cx="3344348" cy="3120228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51BDA4BF-7385-2EB6-61AE-7F643134D570}"/>
              </a:ext>
            </a:extLst>
          </p:cNvPr>
          <p:cNvSpPr txBox="1">
            <a:spLocks/>
          </p:cNvSpPr>
          <p:nvPr/>
        </p:nvSpPr>
        <p:spPr>
          <a:xfrm>
            <a:off x="5090570" y="2301933"/>
            <a:ext cx="1872000" cy="90000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look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4C9EBF7-01BD-9C93-773A-335742E94E69}"/>
              </a:ext>
            </a:extLst>
          </p:cNvPr>
          <p:cNvSpPr txBox="1">
            <a:spLocks/>
          </p:cNvSpPr>
          <p:nvPr/>
        </p:nvSpPr>
        <p:spPr>
          <a:xfrm>
            <a:off x="3039169" y="3429000"/>
            <a:ext cx="1872000" cy="900000"/>
          </a:xfrm>
          <a:prstGeom prst="roundRect">
            <a:avLst>
              <a:gd name="adj" fmla="val 21923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cook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B0B81DB-89C0-7139-E0A4-AFC5C5953F34}"/>
              </a:ext>
            </a:extLst>
          </p:cNvPr>
          <p:cNvSpPr txBox="1">
            <a:spLocks/>
          </p:cNvSpPr>
          <p:nvPr/>
        </p:nvSpPr>
        <p:spPr>
          <a:xfrm>
            <a:off x="7208808" y="2301933"/>
            <a:ext cx="1872000" cy="90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shook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3A2B399-38A5-517C-6264-5D097DED325B}"/>
              </a:ext>
            </a:extLst>
          </p:cNvPr>
          <p:cNvSpPr txBox="1">
            <a:spLocks/>
          </p:cNvSpPr>
          <p:nvPr/>
        </p:nvSpPr>
        <p:spPr>
          <a:xfrm>
            <a:off x="5084369" y="3429000"/>
            <a:ext cx="1872000" cy="900000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foot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5D05D36-E771-67EA-6117-325A954039AB}"/>
              </a:ext>
            </a:extLst>
          </p:cNvPr>
          <p:cNvSpPr txBox="1">
            <a:spLocks/>
          </p:cNvSpPr>
          <p:nvPr/>
        </p:nvSpPr>
        <p:spPr>
          <a:xfrm>
            <a:off x="2972498" y="2301933"/>
            <a:ext cx="1872000" cy="9000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took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C19FA7D-33B5-7E11-D742-88EB00CAA845}"/>
              </a:ext>
            </a:extLst>
          </p:cNvPr>
          <p:cNvSpPr txBox="1">
            <a:spLocks/>
          </p:cNvSpPr>
          <p:nvPr/>
        </p:nvSpPr>
        <p:spPr>
          <a:xfrm>
            <a:off x="7208808" y="3428971"/>
            <a:ext cx="1872000" cy="9000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book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0EC9F0F-AAA8-E0E1-E2E0-0D3E5C9CC4B5}"/>
              </a:ext>
            </a:extLst>
          </p:cNvPr>
          <p:cNvSpPr txBox="1">
            <a:spLocks/>
          </p:cNvSpPr>
          <p:nvPr/>
        </p:nvSpPr>
        <p:spPr>
          <a:xfrm>
            <a:off x="5098504" y="2301933"/>
            <a:ext cx="1872000" cy="90000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</a:t>
            </a:r>
            <a:r>
              <a:rPr lang="en-GB" sz="3600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oo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k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8ABF678-D9F1-AD5F-0D51-51F2EB8CD5FB}"/>
              </a:ext>
            </a:extLst>
          </p:cNvPr>
          <p:cNvSpPr txBox="1">
            <a:spLocks/>
          </p:cNvSpPr>
          <p:nvPr/>
        </p:nvSpPr>
        <p:spPr>
          <a:xfrm>
            <a:off x="3047103" y="3429000"/>
            <a:ext cx="1872000" cy="900000"/>
          </a:xfrm>
          <a:prstGeom prst="roundRect">
            <a:avLst>
              <a:gd name="adj" fmla="val 21923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</a:t>
            </a:r>
            <a:r>
              <a:rPr lang="en-GB" sz="3100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oo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k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365FBBD-BA5B-6645-828C-1610D8C00173}"/>
              </a:ext>
            </a:extLst>
          </p:cNvPr>
          <p:cNvSpPr txBox="1">
            <a:spLocks/>
          </p:cNvSpPr>
          <p:nvPr/>
        </p:nvSpPr>
        <p:spPr>
          <a:xfrm>
            <a:off x="7216742" y="2301933"/>
            <a:ext cx="1872000" cy="90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</a:t>
            </a:r>
            <a:r>
              <a:rPr lang="en-GB" sz="3100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oo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k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05834513-CA87-71AB-DF04-FE4F147C81C2}"/>
              </a:ext>
            </a:extLst>
          </p:cNvPr>
          <p:cNvSpPr txBox="1">
            <a:spLocks/>
          </p:cNvSpPr>
          <p:nvPr/>
        </p:nvSpPr>
        <p:spPr>
          <a:xfrm>
            <a:off x="5092303" y="3429000"/>
            <a:ext cx="1872000" cy="900000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</a:t>
            </a:r>
            <a:r>
              <a:rPr lang="en-GB" sz="3100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oo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5C0A24E2-1381-C513-3B68-77775C99663A}"/>
              </a:ext>
            </a:extLst>
          </p:cNvPr>
          <p:cNvSpPr txBox="1">
            <a:spLocks/>
          </p:cNvSpPr>
          <p:nvPr/>
        </p:nvSpPr>
        <p:spPr>
          <a:xfrm>
            <a:off x="2980432" y="2301933"/>
            <a:ext cx="1872000" cy="9000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</a:t>
            </a:r>
            <a:r>
              <a:rPr lang="en-GB" sz="3100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oo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k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B81B8BC4-B5E3-A935-0A90-5870099AC9FC}"/>
              </a:ext>
            </a:extLst>
          </p:cNvPr>
          <p:cNvSpPr txBox="1">
            <a:spLocks/>
          </p:cNvSpPr>
          <p:nvPr/>
        </p:nvSpPr>
        <p:spPr>
          <a:xfrm>
            <a:off x="7216742" y="3428971"/>
            <a:ext cx="1872000" cy="9000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</a:t>
            </a:r>
            <a:r>
              <a:rPr lang="en-GB" sz="3100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oo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k</a:t>
            </a:r>
          </a:p>
        </p:txBody>
      </p:sp>
    </p:spTree>
    <p:extLst>
      <p:ext uri="{BB962C8B-B14F-4D97-AF65-F5344CB8AC3E}">
        <p14:creationId xmlns:p14="http://schemas.microsoft.com/office/powerpoint/2010/main" val="4146801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10" grpId="0" animBg="1"/>
      <p:bldP spid="11" grpId="0" animBg="1"/>
      <p:bldP spid="12" grpId="0" animBg="1"/>
      <p:bldP spid="13" grpId="0" animBg="1"/>
      <p:bldP spid="26" grpId="0" animBg="1"/>
      <p:bldP spid="2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EBE74C9-0D80-346C-5F06-A2383F9BEF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755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182881"/>
            <a:ext cx="11301820" cy="1197224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1600" dirty="0">
                <a:solidFill>
                  <a:schemeClr val="bg1"/>
                </a:solidFill>
              </a:rPr>
              <a:t>Click on the words to reveal the answers.</a:t>
            </a:r>
            <a:r>
              <a:rPr lang="en-GB" sz="3800" dirty="0">
                <a:solidFill>
                  <a:schemeClr val="bg1"/>
                </a:solidFill>
              </a:rPr>
              <a:t> </a:t>
            </a:r>
            <a:r>
              <a:rPr lang="en-GB" sz="1600" dirty="0">
                <a:solidFill>
                  <a:schemeClr val="bg1"/>
                </a:solidFill>
              </a:rPr>
              <a:t> </a:t>
            </a:r>
            <a:endParaRPr lang="en-GB" sz="16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4667943" y="1552129"/>
            <a:ext cx="3457231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Long </a:t>
            </a:r>
            <a:r>
              <a:rPr lang="en-GB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oo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sound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3F280AED-23D9-E0FA-6812-6C7FD8EA56DE}"/>
              </a:ext>
            </a:extLst>
          </p:cNvPr>
          <p:cNvSpPr txBox="1">
            <a:spLocks/>
          </p:cNvSpPr>
          <p:nvPr/>
        </p:nvSpPr>
        <p:spPr>
          <a:xfrm>
            <a:off x="8702995" y="1552129"/>
            <a:ext cx="3264726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Short </a:t>
            </a:r>
            <a:r>
              <a:rPr lang="en-GB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oo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(u) sound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264538" y="2923423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look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305852" y="3672862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book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2323663" y="3672861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cook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283019" y="5200768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foot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283020" y="4451329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zoo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2323665" y="2930411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pool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2332355" y="4459424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moon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FCC45A5-7D7C-DB24-6F1F-79C48C413DC3}"/>
              </a:ext>
            </a:extLst>
          </p:cNvPr>
          <p:cNvCxnSpPr>
            <a:cxnSpLocks/>
          </p:cNvCxnSpPr>
          <p:nvPr/>
        </p:nvCxnSpPr>
        <p:spPr>
          <a:xfrm>
            <a:off x="4427621" y="2446633"/>
            <a:ext cx="0" cy="3793746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407B014-DA46-B222-60AD-09D849244659}"/>
              </a:ext>
            </a:extLst>
          </p:cNvPr>
          <p:cNvCxnSpPr>
            <a:cxnSpLocks/>
          </p:cNvCxnSpPr>
          <p:nvPr/>
        </p:nvCxnSpPr>
        <p:spPr>
          <a:xfrm>
            <a:off x="8414084" y="2435600"/>
            <a:ext cx="0" cy="3793746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86775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3.7037E-6 L 0.59153 0.1976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570" y="98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42604 -0.22662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37" y="-113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2.96296E-6 L 0.75898 -0.13611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943" y="-68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2.96296E-6 L 0.75976 -0.02639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177" y="-13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3 3.7037E-6 L 0.76029 -0.02871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227" y="-14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4.44444E-6 L 0.25468 0.11342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734" y="5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22222E-6 L 0.25794 0.00625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91" y="3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C919A988-3EE9-E30A-2CBF-2A00A02E44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1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470581"/>
            <a:ext cx="11301820" cy="1496117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85000" lnSpcReduction="1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put the words into the phoneme frame?</a:t>
            </a:r>
          </a:p>
          <a:p>
            <a:pPr marL="0" indent="0" algn="ctr">
              <a:buNone/>
            </a:pPr>
            <a:r>
              <a:rPr lang="en-GB" sz="3300" dirty="0">
                <a:solidFill>
                  <a:schemeClr val="bg1"/>
                </a:solidFill>
              </a:rPr>
              <a:t>Click the words to reveal the answers.</a:t>
            </a:r>
            <a:endParaRPr lang="en-GB" sz="4200" dirty="0">
              <a:solidFill>
                <a:schemeClr val="bg1"/>
              </a:solidFill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3235432" y="4864195"/>
            <a:ext cx="2402486" cy="985336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</a:t>
            </a:r>
            <a:r>
              <a:rPr lang="en-GB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oo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k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FE7A653-4ED8-B37C-3E18-3704C0AA5F21}"/>
              </a:ext>
            </a:extLst>
          </p:cNvPr>
          <p:cNvSpPr txBox="1">
            <a:spLocks/>
          </p:cNvSpPr>
          <p:nvPr/>
        </p:nvSpPr>
        <p:spPr>
          <a:xfrm>
            <a:off x="3245114" y="3459739"/>
            <a:ext cx="2402486" cy="1053648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</a:t>
            </a:r>
            <a:r>
              <a:rPr lang="en-GB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oo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k</a:t>
            </a:r>
            <a:endParaRPr lang="en-GB" u="sng" dirty="0">
              <a:solidFill>
                <a:srgbClr val="FFFF0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ABFA501-86CD-E2E7-3D0D-9C5AFF67FE42}"/>
              </a:ext>
            </a:extLst>
          </p:cNvPr>
          <p:cNvSpPr txBox="1">
            <a:spLocks/>
          </p:cNvSpPr>
          <p:nvPr/>
        </p:nvSpPr>
        <p:spPr>
          <a:xfrm>
            <a:off x="3262154" y="2135691"/>
            <a:ext cx="2402486" cy="101110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</a:t>
            </a:r>
            <a:r>
              <a:rPr lang="en-GB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oo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k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8EEB63BA-8595-ED8E-2088-64657FD8E2BC}"/>
              </a:ext>
            </a:extLst>
          </p:cNvPr>
          <p:cNvSpPr/>
          <p:nvPr/>
        </p:nvSpPr>
        <p:spPr>
          <a:xfrm>
            <a:off x="8108998" y="5063879"/>
            <a:ext cx="977673" cy="650631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0D5B985B-8788-979F-02C3-69B9A4526FF7}"/>
              </a:ext>
            </a:extLst>
          </p:cNvPr>
          <p:cNvSpPr/>
          <p:nvPr/>
        </p:nvSpPr>
        <p:spPr>
          <a:xfrm>
            <a:off x="7422375" y="4846200"/>
            <a:ext cx="685800" cy="868311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2341AFB-1728-5A3D-6D42-C512251884AE}"/>
              </a:ext>
            </a:extLst>
          </p:cNvPr>
          <p:cNvSpPr txBox="1"/>
          <p:nvPr/>
        </p:nvSpPr>
        <p:spPr>
          <a:xfrm>
            <a:off x="8104896" y="4990163"/>
            <a:ext cx="9776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 err="1"/>
              <a:t>oo</a:t>
            </a:r>
            <a:endParaRPr lang="en-GB" sz="2800" dirty="0"/>
          </a:p>
        </p:txBody>
      </p:sp>
      <p:sp>
        <p:nvSpPr>
          <p:cNvPr id="7" name="Arrow: Right 6">
            <a:extLst>
              <a:ext uri="{FF2B5EF4-FFF2-40B4-BE49-F238E27FC236}">
                <a16:creationId xmlns:a16="http://schemas.microsoft.com/office/drawing/2014/main" id="{C67A9B27-A44B-9ED0-0564-A425126743D1}"/>
              </a:ext>
            </a:extLst>
          </p:cNvPr>
          <p:cNvSpPr/>
          <p:nvPr/>
        </p:nvSpPr>
        <p:spPr>
          <a:xfrm rot="19908387">
            <a:off x="5834855" y="3063619"/>
            <a:ext cx="1596323" cy="330681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4" name="Arrow: Right 43">
            <a:extLst>
              <a:ext uri="{FF2B5EF4-FFF2-40B4-BE49-F238E27FC236}">
                <a16:creationId xmlns:a16="http://schemas.microsoft.com/office/drawing/2014/main" id="{F1F149DF-DF7B-0D72-336F-A4E06497704B}"/>
              </a:ext>
            </a:extLst>
          </p:cNvPr>
          <p:cNvSpPr/>
          <p:nvPr/>
        </p:nvSpPr>
        <p:spPr>
          <a:xfrm rot="19783933">
            <a:off x="5778475" y="4398960"/>
            <a:ext cx="1613154" cy="277269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5" name="Arrow: Right 44">
            <a:extLst>
              <a:ext uri="{FF2B5EF4-FFF2-40B4-BE49-F238E27FC236}">
                <a16:creationId xmlns:a16="http://schemas.microsoft.com/office/drawing/2014/main" id="{A2798476-8AB5-2819-0BD6-05A3ED546B51}"/>
              </a:ext>
            </a:extLst>
          </p:cNvPr>
          <p:cNvSpPr/>
          <p:nvPr/>
        </p:nvSpPr>
        <p:spPr>
          <a:xfrm rot="3060669">
            <a:off x="5372595" y="3863828"/>
            <a:ext cx="2278450" cy="353022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0CC2FEE5-AB3C-841F-CCCB-EF774BCA2D88}"/>
              </a:ext>
            </a:extLst>
          </p:cNvPr>
          <p:cNvSpPr txBox="1"/>
          <p:nvPr/>
        </p:nvSpPr>
        <p:spPr>
          <a:xfrm>
            <a:off x="7446517" y="4990163"/>
            <a:ext cx="67455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l</a:t>
            </a:r>
            <a:endParaRPr lang="en-GB" sz="2800" dirty="0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AF2D335D-0F20-0726-2A7A-E475D028A73B}"/>
              </a:ext>
            </a:extLst>
          </p:cNvPr>
          <p:cNvSpPr/>
          <p:nvPr/>
        </p:nvSpPr>
        <p:spPr>
          <a:xfrm>
            <a:off x="7507422" y="2309814"/>
            <a:ext cx="685800" cy="661129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3A040A7-35CA-8767-822D-DBD9664B6C90}"/>
              </a:ext>
            </a:extLst>
          </p:cNvPr>
          <p:cNvSpPr txBox="1"/>
          <p:nvPr/>
        </p:nvSpPr>
        <p:spPr>
          <a:xfrm>
            <a:off x="7524006" y="2259169"/>
            <a:ext cx="6485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c</a:t>
            </a:r>
            <a:endParaRPr lang="en-GB" sz="2800" dirty="0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2AC41417-06C4-7813-9118-CBD1F8E41C1C}"/>
              </a:ext>
            </a:extLst>
          </p:cNvPr>
          <p:cNvSpPr/>
          <p:nvPr/>
        </p:nvSpPr>
        <p:spPr>
          <a:xfrm>
            <a:off x="8197660" y="2309814"/>
            <a:ext cx="924534" cy="661129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9A7DB34-3885-D257-7F1B-EE1B98349B61}"/>
              </a:ext>
            </a:extLst>
          </p:cNvPr>
          <p:cNvSpPr txBox="1"/>
          <p:nvPr/>
        </p:nvSpPr>
        <p:spPr>
          <a:xfrm>
            <a:off x="8259125" y="2259169"/>
            <a:ext cx="85174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 err="1"/>
              <a:t>oo</a:t>
            </a:r>
            <a:endParaRPr lang="en-GB" sz="2800" dirty="0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83EABE65-EAD5-0364-AC42-68E0F207A7CD}"/>
              </a:ext>
            </a:extLst>
          </p:cNvPr>
          <p:cNvSpPr/>
          <p:nvPr/>
        </p:nvSpPr>
        <p:spPr>
          <a:xfrm>
            <a:off x="9058688" y="4846199"/>
            <a:ext cx="702798" cy="868311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182C08A6-051E-B198-8A45-E35AEF7B44AB}"/>
              </a:ext>
            </a:extLst>
          </p:cNvPr>
          <p:cNvSpPr txBox="1"/>
          <p:nvPr/>
        </p:nvSpPr>
        <p:spPr>
          <a:xfrm>
            <a:off x="9082568" y="4990163"/>
            <a:ext cx="67455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k</a:t>
            </a:r>
            <a:endParaRPr lang="en-GB" sz="2800" dirty="0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FE8B3A00-06DE-697D-2800-2A9AA4AA00AC}"/>
              </a:ext>
            </a:extLst>
          </p:cNvPr>
          <p:cNvSpPr/>
          <p:nvPr/>
        </p:nvSpPr>
        <p:spPr>
          <a:xfrm>
            <a:off x="9483741" y="3452091"/>
            <a:ext cx="709522" cy="901089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AB0A4293-A15A-0653-99C5-EFCBE76060AB}"/>
              </a:ext>
            </a:extLst>
          </p:cNvPr>
          <p:cNvSpPr/>
          <p:nvPr/>
        </p:nvSpPr>
        <p:spPr>
          <a:xfrm>
            <a:off x="8560539" y="3683964"/>
            <a:ext cx="924534" cy="655384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/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098B61E0-3337-607C-561D-D424296E1ECC}"/>
              </a:ext>
            </a:extLst>
          </p:cNvPr>
          <p:cNvSpPr/>
          <p:nvPr/>
        </p:nvSpPr>
        <p:spPr>
          <a:xfrm>
            <a:off x="7502997" y="3421913"/>
            <a:ext cx="1061390" cy="922004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FDC22A56-429E-9D78-05FC-00F9FC88EA5B}"/>
              </a:ext>
            </a:extLst>
          </p:cNvPr>
          <p:cNvSpPr/>
          <p:nvPr/>
        </p:nvSpPr>
        <p:spPr>
          <a:xfrm>
            <a:off x="9121213" y="2054549"/>
            <a:ext cx="709522" cy="919688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7B88787-D454-A56A-FCF1-53F318C153F3}"/>
              </a:ext>
            </a:extLst>
          </p:cNvPr>
          <p:cNvSpPr txBox="1"/>
          <p:nvPr/>
        </p:nvSpPr>
        <p:spPr>
          <a:xfrm>
            <a:off x="9141890" y="2259169"/>
            <a:ext cx="68884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k</a:t>
            </a:r>
            <a:endParaRPr lang="en-GB" sz="2800" dirty="0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76AC4711-52D2-4FA8-E1FA-58322E6124C6}"/>
              </a:ext>
            </a:extLst>
          </p:cNvPr>
          <p:cNvSpPr txBox="1"/>
          <p:nvPr/>
        </p:nvSpPr>
        <p:spPr>
          <a:xfrm>
            <a:off x="9488534" y="3596563"/>
            <a:ext cx="69464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k</a:t>
            </a:r>
            <a:endParaRPr lang="en-GB" sz="2800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28D3DA3-8147-C45B-3810-D742F21B5518}"/>
              </a:ext>
            </a:extLst>
          </p:cNvPr>
          <p:cNvSpPr txBox="1"/>
          <p:nvPr/>
        </p:nvSpPr>
        <p:spPr>
          <a:xfrm>
            <a:off x="8555746" y="3596563"/>
            <a:ext cx="9245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 err="1"/>
              <a:t>oo</a:t>
            </a:r>
            <a:endParaRPr lang="en-GB" sz="2800" dirty="0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1FDFC038-F521-E84F-3F7E-E826E06574D8}"/>
              </a:ext>
            </a:extLst>
          </p:cNvPr>
          <p:cNvSpPr txBox="1"/>
          <p:nvPr/>
        </p:nvSpPr>
        <p:spPr>
          <a:xfrm>
            <a:off x="7514178" y="3596563"/>
            <a:ext cx="98114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 err="1"/>
              <a:t>sh</a:t>
            </a:r>
            <a:endParaRPr lang="en-GB" sz="2800" dirty="0"/>
          </a:p>
        </p:txBody>
      </p:sp>
      <p:sp>
        <p:nvSpPr>
          <p:cNvPr id="46" name="Red Oval">
            <a:extLst>
              <a:ext uri="{FF2B5EF4-FFF2-40B4-BE49-F238E27FC236}">
                <a16:creationId xmlns:a16="http://schemas.microsoft.com/office/drawing/2014/main" id="{9B9FDAD4-A26E-8CA5-FB4E-CE1921D738A2}"/>
              </a:ext>
            </a:extLst>
          </p:cNvPr>
          <p:cNvSpPr/>
          <p:nvPr/>
        </p:nvSpPr>
        <p:spPr>
          <a:xfrm>
            <a:off x="282439" y="2916104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7" name="Green Oval">
            <a:extLst>
              <a:ext uri="{FF2B5EF4-FFF2-40B4-BE49-F238E27FC236}">
                <a16:creationId xmlns:a16="http://schemas.microsoft.com/office/drawing/2014/main" id="{EC51DD53-1226-15E8-A89F-0129A7432FDF}"/>
              </a:ext>
            </a:extLst>
          </p:cNvPr>
          <p:cNvSpPr/>
          <p:nvPr/>
        </p:nvSpPr>
        <p:spPr>
          <a:xfrm>
            <a:off x="282439" y="2916104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F99478D0-3739-4D86-6F00-83971455A82A}"/>
              </a:ext>
            </a:extLst>
          </p:cNvPr>
          <p:cNvSpPr txBox="1"/>
          <p:nvPr/>
        </p:nvSpPr>
        <p:spPr>
          <a:xfrm>
            <a:off x="452392" y="5730217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3501EA14-6BB3-AEFD-AA24-A321CD8A3D31}"/>
              </a:ext>
            </a:extLst>
          </p:cNvPr>
          <p:cNvSpPr txBox="1"/>
          <p:nvPr/>
        </p:nvSpPr>
        <p:spPr>
          <a:xfrm>
            <a:off x="470535" y="5730217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Last 15 seconds!</a:t>
            </a:r>
          </a:p>
        </p:txBody>
      </p:sp>
      <p:sp>
        <p:nvSpPr>
          <p:cNvPr id="55" name="Grey Oval">
            <a:extLst>
              <a:ext uri="{FF2B5EF4-FFF2-40B4-BE49-F238E27FC236}">
                <a16:creationId xmlns:a16="http://schemas.microsoft.com/office/drawing/2014/main" id="{8DDCC585-EA42-41D3-0B97-39A249F3FE6D}"/>
              </a:ext>
            </a:extLst>
          </p:cNvPr>
          <p:cNvSpPr/>
          <p:nvPr/>
        </p:nvSpPr>
        <p:spPr>
          <a:xfrm>
            <a:off x="282439" y="2916104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FCB00467-BF16-B17C-4EA5-4A1B90594279}"/>
              </a:ext>
            </a:extLst>
          </p:cNvPr>
          <p:cNvSpPr/>
          <p:nvPr/>
        </p:nvSpPr>
        <p:spPr>
          <a:xfrm>
            <a:off x="1509168" y="4141032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64C526DB-ABEC-93AA-94EC-EAD05C091306}"/>
              </a:ext>
            </a:extLst>
          </p:cNvPr>
          <p:cNvCxnSpPr>
            <a:cxnSpLocks/>
            <a:stCxn id="55" idx="0"/>
          </p:cNvCxnSpPr>
          <p:nvPr/>
        </p:nvCxnSpPr>
        <p:spPr>
          <a:xfrm>
            <a:off x="1556408" y="2916104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A6426A8B-5E38-09AA-6731-9063C1F35ED6}"/>
              </a:ext>
            </a:extLst>
          </p:cNvPr>
          <p:cNvCxnSpPr>
            <a:cxnSpLocks/>
          </p:cNvCxnSpPr>
          <p:nvPr/>
        </p:nvCxnSpPr>
        <p:spPr>
          <a:xfrm>
            <a:off x="1556408" y="5215314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720D9AC8-4816-E5E7-DB6F-F267A36584E5}"/>
              </a:ext>
            </a:extLst>
          </p:cNvPr>
          <p:cNvCxnSpPr>
            <a:cxnSpLocks/>
          </p:cNvCxnSpPr>
          <p:nvPr/>
        </p:nvCxnSpPr>
        <p:spPr>
          <a:xfrm>
            <a:off x="2150770" y="5007078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E3D8E00A-E9D4-BB76-CD36-F6D47DF8761D}"/>
              </a:ext>
            </a:extLst>
          </p:cNvPr>
          <p:cNvCxnSpPr>
            <a:cxnSpLocks/>
          </p:cNvCxnSpPr>
          <p:nvPr/>
        </p:nvCxnSpPr>
        <p:spPr>
          <a:xfrm>
            <a:off x="827717" y="312325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DB03AB01-0077-3E24-645A-F6458C0B68BF}"/>
              </a:ext>
            </a:extLst>
          </p:cNvPr>
          <p:cNvCxnSpPr>
            <a:cxnSpLocks/>
          </p:cNvCxnSpPr>
          <p:nvPr/>
        </p:nvCxnSpPr>
        <p:spPr>
          <a:xfrm>
            <a:off x="412512" y="3616993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53DC2910-A7C0-FFCB-CB12-86BE5C951268}"/>
              </a:ext>
            </a:extLst>
          </p:cNvPr>
          <p:cNvCxnSpPr>
            <a:cxnSpLocks/>
          </p:cNvCxnSpPr>
          <p:nvPr/>
        </p:nvCxnSpPr>
        <p:spPr>
          <a:xfrm>
            <a:off x="2449186" y="464570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DC338985-173B-A799-EFF3-244B0865DE8F}"/>
              </a:ext>
            </a:extLst>
          </p:cNvPr>
          <p:cNvCxnSpPr>
            <a:cxnSpLocks/>
          </p:cNvCxnSpPr>
          <p:nvPr/>
        </p:nvCxnSpPr>
        <p:spPr>
          <a:xfrm>
            <a:off x="2581530" y="4178341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A9ADED27-6098-ADBD-97CD-AF4E18F0E64E}"/>
              </a:ext>
            </a:extLst>
          </p:cNvPr>
          <p:cNvCxnSpPr>
            <a:cxnSpLocks/>
          </p:cNvCxnSpPr>
          <p:nvPr/>
        </p:nvCxnSpPr>
        <p:spPr>
          <a:xfrm>
            <a:off x="282439" y="419997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FAFDFDB7-063C-82B7-A2D4-C1F4302DE63B}"/>
              </a:ext>
            </a:extLst>
          </p:cNvPr>
          <p:cNvCxnSpPr>
            <a:cxnSpLocks/>
          </p:cNvCxnSpPr>
          <p:nvPr/>
        </p:nvCxnSpPr>
        <p:spPr>
          <a:xfrm flipV="1">
            <a:off x="2502264" y="3631043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>
            <a:extLst>
              <a:ext uri="{FF2B5EF4-FFF2-40B4-BE49-F238E27FC236}">
                <a16:creationId xmlns:a16="http://schemas.microsoft.com/office/drawing/2014/main" id="{3C334FAE-2E70-7425-EFA7-961499F2A673}"/>
              </a:ext>
            </a:extLst>
          </p:cNvPr>
          <p:cNvCxnSpPr>
            <a:cxnSpLocks/>
          </p:cNvCxnSpPr>
          <p:nvPr/>
        </p:nvCxnSpPr>
        <p:spPr>
          <a:xfrm flipV="1">
            <a:off x="442279" y="4662098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Go 30 seconds">
            <a:extLst>
              <a:ext uri="{FF2B5EF4-FFF2-40B4-BE49-F238E27FC236}">
                <a16:creationId xmlns:a16="http://schemas.microsoft.com/office/drawing/2014/main" id="{202EE12B-682A-E88C-142B-228212180A9E}"/>
              </a:ext>
            </a:extLst>
          </p:cNvPr>
          <p:cNvSpPr txBox="1"/>
          <p:nvPr/>
        </p:nvSpPr>
        <p:spPr>
          <a:xfrm>
            <a:off x="470535" y="5721145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GO!</a:t>
            </a:r>
          </a:p>
        </p:txBody>
      </p:sp>
      <p:cxnSp>
        <p:nvCxnSpPr>
          <p:cNvPr id="84" name="Straight Connector 83">
            <a:extLst>
              <a:ext uri="{FF2B5EF4-FFF2-40B4-BE49-F238E27FC236}">
                <a16:creationId xmlns:a16="http://schemas.microsoft.com/office/drawing/2014/main" id="{6FDE729C-702B-E925-5F03-B9E35BB06337}"/>
              </a:ext>
            </a:extLst>
          </p:cNvPr>
          <p:cNvCxnSpPr>
            <a:cxnSpLocks/>
          </p:cNvCxnSpPr>
          <p:nvPr/>
        </p:nvCxnSpPr>
        <p:spPr>
          <a:xfrm flipV="1">
            <a:off x="802909" y="5007078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>
            <a:extLst>
              <a:ext uri="{FF2B5EF4-FFF2-40B4-BE49-F238E27FC236}">
                <a16:creationId xmlns:a16="http://schemas.microsoft.com/office/drawing/2014/main" id="{4E00D959-6D19-967E-9484-BA17CBD36C79}"/>
              </a:ext>
            </a:extLst>
          </p:cNvPr>
          <p:cNvCxnSpPr>
            <a:cxnSpLocks/>
          </p:cNvCxnSpPr>
          <p:nvPr/>
        </p:nvCxnSpPr>
        <p:spPr>
          <a:xfrm flipV="1">
            <a:off x="2206419" y="316475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6" name="Group 85">
            <a:extLst>
              <a:ext uri="{FF2B5EF4-FFF2-40B4-BE49-F238E27FC236}">
                <a16:creationId xmlns:a16="http://schemas.microsoft.com/office/drawing/2014/main" id="{27C60F16-3CE8-AC60-1B41-ED45809EEFAF}"/>
              </a:ext>
            </a:extLst>
          </p:cNvPr>
          <p:cNvGrpSpPr>
            <a:grpSpLocks/>
          </p:cNvGrpSpPr>
          <p:nvPr/>
        </p:nvGrpSpPr>
        <p:grpSpPr bwMode="auto">
          <a:xfrm>
            <a:off x="1555636" y="3095864"/>
            <a:ext cx="7938" cy="2208212"/>
            <a:chOff x="6948614" y="3503140"/>
            <a:chExt cx="7930" cy="2208694"/>
          </a:xfrm>
        </p:grpSpPr>
        <p:cxnSp>
          <p:nvCxnSpPr>
            <p:cNvPr id="87" name="Straight Connector 86">
              <a:extLst>
                <a:ext uri="{FF2B5EF4-FFF2-40B4-BE49-F238E27FC236}">
                  <a16:creationId xmlns:a16="http://schemas.microsoft.com/office/drawing/2014/main" id="{98A6C1E4-E8D0-0EA7-B732-3BC08A634CB1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>
              <a:extLst>
                <a:ext uri="{FF2B5EF4-FFF2-40B4-BE49-F238E27FC236}">
                  <a16:creationId xmlns:a16="http://schemas.microsoft.com/office/drawing/2014/main" id="{D72DF4D8-CFF4-6C76-9EEB-5AD2C18E0FBD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9" name="30 seconds start">
            <a:extLst>
              <a:ext uri="{FF2B5EF4-FFF2-40B4-BE49-F238E27FC236}">
                <a16:creationId xmlns:a16="http://schemas.microsoft.com/office/drawing/2014/main" id="{D60DD5A5-2028-04F4-6640-0FAFF1984477}"/>
              </a:ext>
            </a:extLst>
          </p:cNvPr>
          <p:cNvSpPr txBox="1"/>
          <p:nvPr/>
        </p:nvSpPr>
        <p:spPr>
          <a:xfrm>
            <a:off x="452102" y="5730217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Start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A761A49F-293F-3C26-2FCE-1F25FB0BBD5E}"/>
              </a:ext>
            </a:extLst>
          </p:cNvPr>
          <p:cNvSpPr txBox="1"/>
          <p:nvPr/>
        </p:nvSpPr>
        <p:spPr>
          <a:xfrm>
            <a:off x="129853" y="2130266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30 Second Timer</a:t>
            </a:r>
          </a:p>
        </p:txBody>
      </p:sp>
    </p:spTree>
    <p:extLst>
      <p:ext uri="{BB962C8B-B14F-4D97-AF65-F5344CB8AC3E}">
        <p14:creationId xmlns:p14="http://schemas.microsoft.com/office/powerpoint/2010/main" val="3335674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30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32" grpId="0"/>
      <p:bldP spid="7" grpId="0" animBg="1"/>
      <p:bldP spid="44" grpId="0" animBg="1"/>
      <p:bldP spid="45" grpId="0" animBg="1"/>
      <p:bldP spid="42" grpId="0"/>
      <p:bldP spid="6" grpId="0"/>
      <p:bldP spid="29" grpId="0"/>
      <p:bldP spid="63" grpId="0"/>
      <p:bldP spid="43" grpId="0"/>
      <p:bldP spid="49" grpId="0"/>
      <p:bldP spid="33" grpId="0"/>
      <p:bldP spid="50" grpId="0"/>
      <p:bldP spid="47" grpId="0" animBg="1"/>
      <p:bldP spid="53" grpId="0" animBg="1"/>
      <p:bldP spid="55" grpId="0" animBg="1"/>
      <p:bldP spid="83" grpId="0" animBg="1"/>
      <p:bldP spid="8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C919A988-3EE9-E30A-2CBF-2A00A02E44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1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470581"/>
            <a:ext cx="11301820" cy="1496117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Well done!!!</a:t>
            </a:r>
          </a:p>
        </p:txBody>
      </p:sp>
      <p:sp>
        <p:nvSpPr>
          <p:cNvPr id="46" name="Red Oval">
            <a:extLst>
              <a:ext uri="{FF2B5EF4-FFF2-40B4-BE49-F238E27FC236}">
                <a16:creationId xmlns:a16="http://schemas.microsoft.com/office/drawing/2014/main" id="{9B9FDAD4-A26E-8CA5-FB4E-CE1921D738A2}"/>
              </a:ext>
            </a:extLst>
          </p:cNvPr>
          <p:cNvSpPr/>
          <p:nvPr/>
        </p:nvSpPr>
        <p:spPr>
          <a:xfrm>
            <a:off x="282439" y="2916104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7" name="Green Oval">
            <a:extLst>
              <a:ext uri="{FF2B5EF4-FFF2-40B4-BE49-F238E27FC236}">
                <a16:creationId xmlns:a16="http://schemas.microsoft.com/office/drawing/2014/main" id="{EC51DD53-1226-15E8-A89F-0129A7432FDF}"/>
              </a:ext>
            </a:extLst>
          </p:cNvPr>
          <p:cNvSpPr/>
          <p:nvPr/>
        </p:nvSpPr>
        <p:spPr>
          <a:xfrm>
            <a:off x="282439" y="2916104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F99478D0-3739-4D86-6F00-83971455A82A}"/>
              </a:ext>
            </a:extLst>
          </p:cNvPr>
          <p:cNvSpPr txBox="1"/>
          <p:nvPr/>
        </p:nvSpPr>
        <p:spPr>
          <a:xfrm>
            <a:off x="452392" y="5730217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3501EA14-6BB3-AEFD-AA24-A321CD8A3D31}"/>
              </a:ext>
            </a:extLst>
          </p:cNvPr>
          <p:cNvSpPr txBox="1"/>
          <p:nvPr/>
        </p:nvSpPr>
        <p:spPr>
          <a:xfrm>
            <a:off x="470535" y="5730217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Last 15 seconds!</a:t>
            </a:r>
          </a:p>
        </p:txBody>
      </p:sp>
      <p:sp>
        <p:nvSpPr>
          <p:cNvPr id="55" name="Grey Oval">
            <a:extLst>
              <a:ext uri="{FF2B5EF4-FFF2-40B4-BE49-F238E27FC236}">
                <a16:creationId xmlns:a16="http://schemas.microsoft.com/office/drawing/2014/main" id="{8DDCC585-EA42-41D3-0B97-39A249F3FE6D}"/>
              </a:ext>
            </a:extLst>
          </p:cNvPr>
          <p:cNvSpPr/>
          <p:nvPr/>
        </p:nvSpPr>
        <p:spPr>
          <a:xfrm>
            <a:off x="282439" y="2916104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FCB00467-BF16-B17C-4EA5-4A1B90594279}"/>
              </a:ext>
            </a:extLst>
          </p:cNvPr>
          <p:cNvSpPr/>
          <p:nvPr/>
        </p:nvSpPr>
        <p:spPr>
          <a:xfrm>
            <a:off x="1509168" y="4141032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64C526DB-ABEC-93AA-94EC-EAD05C091306}"/>
              </a:ext>
            </a:extLst>
          </p:cNvPr>
          <p:cNvCxnSpPr>
            <a:cxnSpLocks/>
            <a:stCxn id="55" idx="0"/>
          </p:cNvCxnSpPr>
          <p:nvPr/>
        </p:nvCxnSpPr>
        <p:spPr>
          <a:xfrm>
            <a:off x="1556408" y="2916104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A6426A8B-5E38-09AA-6731-9063C1F35ED6}"/>
              </a:ext>
            </a:extLst>
          </p:cNvPr>
          <p:cNvCxnSpPr>
            <a:cxnSpLocks/>
          </p:cNvCxnSpPr>
          <p:nvPr/>
        </p:nvCxnSpPr>
        <p:spPr>
          <a:xfrm>
            <a:off x="1556408" y="5215314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720D9AC8-4816-E5E7-DB6F-F267A36584E5}"/>
              </a:ext>
            </a:extLst>
          </p:cNvPr>
          <p:cNvCxnSpPr>
            <a:cxnSpLocks/>
          </p:cNvCxnSpPr>
          <p:nvPr/>
        </p:nvCxnSpPr>
        <p:spPr>
          <a:xfrm>
            <a:off x="2150770" y="5007078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E3D8E00A-E9D4-BB76-CD36-F6D47DF8761D}"/>
              </a:ext>
            </a:extLst>
          </p:cNvPr>
          <p:cNvCxnSpPr>
            <a:cxnSpLocks/>
          </p:cNvCxnSpPr>
          <p:nvPr/>
        </p:nvCxnSpPr>
        <p:spPr>
          <a:xfrm>
            <a:off x="827717" y="312325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DB03AB01-0077-3E24-645A-F6458C0B68BF}"/>
              </a:ext>
            </a:extLst>
          </p:cNvPr>
          <p:cNvCxnSpPr>
            <a:cxnSpLocks/>
          </p:cNvCxnSpPr>
          <p:nvPr/>
        </p:nvCxnSpPr>
        <p:spPr>
          <a:xfrm>
            <a:off x="412512" y="3616993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53DC2910-A7C0-FFCB-CB12-86BE5C951268}"/>
              </a:ext>
            </a:extLst>
          </p:cNvPr>
          <p:cNvCxnSpPr>
            <a:cxnSpLocks/>
          </p:cNvCxnSpPr>
          <p:nvPr/>
        </p:nvCxnSpPr>
        <p:spPr>
          <a:xfrm>
            <a:off x="2449186" y="464570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DC338985-173B-A799-EFF3-244B0865DE8F}"/>
              </a:ext>
            </a:extLst>
          </p:cNvPr>
          <p:cNvCxnSpPr>
            <a:cxnSpLocks/>
          </p:cNvCxnSpPr>
          <p:nvPr/>
        </p:nvCxnSpPr>
        <p:spPr>
          <a:xfrm>
            <a:off x="2581530" y="4178341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A9ADED27-6098-ADBD-97CD-AF4E18F0E64E}"/>
              </a:ext>
            </a:extLst>
          </p:cNvPr>
          <p:cNvCxnSpPr>
            <a:cxnSpLocks/>
          </p:cNvCxnSpPr>
          <p:nvPr/>
        </p:nvCxnSpPr>
        <p:spPr>
          <a:xfrm>
            <a:off x="282439" y="419997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FAFDFDB7-063C-82B7-A2D4-C1F4302DE63B}"/>
              </a:ext>
            </a:extLst>
          </p:cNvPr>
          <p:cNvCxnSpPr>
            <a:cxnSpLocks/>
          </p:cNvCxnSpPr>
          <p:nvPr/>
        </p:nvCxnSpPr>
        <p:spPr>
          <a:xfrm flipV="1">
            <a:off x="2502264" y="3631043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>
            <a:extLst>
              <a:ext uri="{FF2B5EF4-FFF2-40B4-BE49-F238E27FC236}">
                <a16:creationId xmlns:a16="http://schemas.microsoft.com/office/drawing/2014/main" id="{3C334FAE-2E70-7425-EFA7-961499F2A673}"/>
              </a:ext>
            </a:extLst>
          </p:cNvPr>
          <p:cNvCxnSpPr>
            <a:cxnSpLocks/>
          </p:cNvCxnSpPr>
          <p:nvPr/>
        </p:nvCxnSpPr>
        <p:spPr>
          <a:xfrm flipV="1">
            <a:off x="442279" y="4662098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Go 30 seconds">
            <a:extLst>
              <a:ext uri="{FF2B5EF4-FFF2-40B4-BE49-F238E27FC236}">
                <a16:creationId xmlns:a16="http://schemas.microsoft.com/office/drawing/2014/main" id="{202EE12B-682A-E88C-142B-228212180A9E}"/>
              </a:ext>
            </a:extLst>
          </p:cNvPr>
          <p:cNvSpPr txBox="1"/>
          <p:nvPr/>
        </p:nvSpPr>
        <p:spPr>
          <a:xfrm>
            <a:off x="470535" y="5721145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GO!</a:t>
            </a:r>
          </a:p>
        </p:txBody>
      </p:sp>
      <p:cxnSp>
        <p:nvCxnSpPr>
          <p:cNvPr id="84" name="Straight Connector 83">
            <a:extLst>
              <a:ext uri="{FF2B5EF4-FFF2-40B4-BE49-F238E27FC236}">
                <a16:creationId xmlns:a16="http://schemas.microsoft.com/office/drawing/2014/main" id="{6FDE729C-702B-E925-5F03-B9E35BB06337}"/>
              </a:ext>
            </a:extLst>
          </p:cNvPr>
          <p:cNvCxnSpPr>
            <a:cxnSpLocks/>
          </p:cNvCxnSpPr>
          <p:nvPr/>
        </p:nvCxnSpPr>
        <p:spPr>
          <a:xfrm flipV="1">
            <a:off x="802909" y="5007078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>
            <a:extLst>
              <a:ext uri="{FF2B5EF4-FFF2-40B4-BE49-F238E27FC236}">
                <a16:creationId xmlns:a16="http://schemas.microsoft.com/office/drawing/2014/main" id="{4E00D959-6D19-967E-9484-BA17CBD36C79}"/>
              </a:ext>
            </a:extLst>
          </p:cNvPr>
          <p:cNvCxnSpPr>
            <a:cxnSpLocks/>
          </p:cNvCxnSpPr>
          <p:nvPr/>
        </p:nvCxnSpPr>
        <p:spPr>
          <a:xfrm flipV="1">
            <a:off x="2206419" y="316475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6" name="Group 85">
            <a:extLst>
              <a:ext uri="{FF2B5EF4-FFF2-40B4-BE49-F238E27FC236}">
                <a16:creationId xmlns:a16="http://schemas.microsoft.com/office/drawing/2014/main" id="{27C60F16-3CE8-AC60-1B41-ED45809EEFAF}"/>
              </a:ext>
            </a:extLst>
          </p:cNvPr>
          <p:cNvGrpSpPr>
            <a:grpSpLocks/>
          </p:cNvGrpSpPr>
          <p:nvPr/>
        </p:nvGrpSpPr>
        <p:grpSpPr bwMode="auto">
          <a:xfrm>
            <a:off x="1555636" y="3095864"/>
            <a:ext cx="7938" cy="2208212"/>
            <a:chOff x="6948614" y="3503140"/>
            <a:chExt cx="7930" cy="2208694"/>
          </a:xfrm>
        </p:grpSpPr>
        <p:cxnSp>
          <p:nvCxnSpPr>
            <p:cNvPr id="87" name="Straight Connector 86">
              <a:extLst>
                <a:ext uri="{FF2B5EF4-FFF2-40B4-BE49-F238E27FC236}">
                  <a16:creationId xmlns:a16="http://schemas.microsoft.com/office/drawing/2014/main" id="{98A6C1E4-E8D0-0EA7-B732-3BC08A634CB1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>
              <a:extLst>
                <a:ext uri="{FF2B5EF4-FFF2-40B4-BE49-F238E27FC236}">
                  <a16:creationId xmlns:a16="http://schemas.microsoft.com/office/drawing/2014/main" id="{D72DF4D8-CFF4-6C76-9EEB-5AD2C18E0FBD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9" name="30 seconds start">
            <a:extLst>
              <a:ext uri="{FF2B5EF4-FFF2-40B4-BE49-F238E27FC236}">
                <a16:creationId xmlns:a16="http://schemas.microsoft.com/office/drawing/2014/main" id="{D60DD5A5-2028-04F4-6640-0FAFF1984477}"/>
              </a:ext>
            </a:extLst>
          </p:cNvPr>
          <p:cNvSpPr txBox="1"/>
          <p:nvPr/>
        </p:nvSpPr>
        <p:spPr>
          <a:xfrm>
            <a:off x="488678" y="5730217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Start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A761A49F-293F-3C26-2FCE-1F25FB0BBD5E}"/>
              </a:ext>
            </a:extLst>
          </p:cNvPr>
          <p:cNvSpPr txBox="1"/>
          <p:nvPr/>
        </p:nvSpPr>
        <p:spPr>
          <a:xfrm>
            <a:off x="129853" y="2130266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30 Second Timer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FDCBF41-22B8-056E-310B-F53C1A70C776}"/>
              </a:ext>
            </a:extLst>
          </p:cNvPr>
          <p:cNvSpPr txBox="1">
            <a:spLocks/>
          </p:cNvSpPr>
          <p:nvPr/>
        </p:nvSpPr>
        <p:spPr>
          <a:xfrm>
            <a:off x="3235432" y="4864195"/>
            <a:ext cx="2402486" cy="985336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</a:t>
            </a:r>
            <a:r>
              <a:rPr lang="en-GB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oo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k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4F2E001-4021-9DB5-2C10-9FA50A356AAB}"/>
              </a:ext>
            </a:extLst>
          </p:cNvPr>
          <p:cNvSpPr txBox="1">
            <a:spLocks/>
          </p:cNvSpPr>
          <p:nvPr/>
        </p:nvSpPr>
        <p:spPr>
          <a:xfrm>
            <a:off x="3245114" y="3459739"/>
            <a:ext cx="2402486" cy="1053648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</a:t>
            </a:r>
            <a:r>
              <a:rPr lang="en-GB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oo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k</a:t>
            </a:r>
            <a:endParaRPr lang="en-GB" u="sng" dirty="0">
              <a:solidFill>
                <a:srgbClr val="FFFF0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ECA8DD34-D90E-ECBC-A17C-3E0E9AAB0116}"/>
              </a:ext>
            </a:extLst>
          </p:cNvPr>
          <p:cNvSpPr txBox="1">
            <a:spLocks/>
          </p:cNvSpPr>
          <p:nvPr/>
        </p:nvSpPr>
        <p:spPr>
          <a:xfrm>
            <a:off x="3262154" y="2135691"/>
            <a:ext cx="2402486" cy="101110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</a:t>
            </a:r>
            <a:r>
              <a:rPr lang="en-GB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oo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k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45D0CAD-D433-0201-D7ED-A026CADA92EE}"/>
              </a:ext>
            </a:extLst>
          </p:cNvPr>
          <p:cNvSpPr/>
          <p:nvPr/>
        </p:nvSpPr>
        <p:spPr>
          <a:xfrm>
            <a:off x="8108998" y="5063879"/>
            <a:ext cx="977673" cy="650631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4858AC3E-F608-4DE8-BE4E-B9624FFBCA54}"/>
              </a:ext>
            </a:extLst>
          </p:cNvPr>
          <p:cNvSpPr/>
          <p:nvPr/>
        </p:nvSpPr>
        <p:spPr>
          <a:xfrm>
            <a:off x="7422375" y="4846200"/>
            <a:ext cx="685800" cy="868311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52FB5A6-576E-E472-52D7-9CECC3ADF16B}"/>
              </a:ext>
            </a:extLst>
          </p:cNvPr>
          <p:cNvSpPr txBox="1"/>
          <p:nvPr/>
        </p:nvSpPr>
        <p:spPr>
          <a:xfrm>
            <a:off x="8104896" y="4990163"/>
            <a:ext cx="9776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 err="1"/>
              <a:t>oo</a:t>
            </a:r>
            <a:endParaRPr lang="en-GB" sz="2800" dirty="0"/>
          </a:p>
        </p:txBody>
      </p:sp>
      <p:sp>
        <p:nvSpPr>
          <p:cNvPr id="30" name="Arrow: Right 29">
            <a:extLst>
              <a:ext uri="{FF2B5EF4-FFF2-40B4-BE49-F238E27FC236}">
                <a16:creationId xmlns:a16="http://schemas.microsoft.com/office/drawing/2014/main" id="{CB4E9CD8-CD52-63D8-F37D-2F4204DA3461}"/>
              </a:ext>
            </a:extLst>
          </p:cNvPr>
          <p:cNvSpPr/>
          <p:nvPr/>
        </p:nvSpPr>
        <p:spPr>
          <a:xfrm rot="19908387">
            <a:off x="5834855" y="3063619"/>
            <a:ext cx="1596323" cy="330681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Arrow: Right 31">
            <a:extLst>
              <a:ext uri="{FF2B5EF4-FFF2-40B4-BE49-F238E27FC236}">
                <a16:creationId xmlns:a16="http://schemas.microsoft.com/office/drawing/2014/main" id="{847077B2-72AC-C4FB-F58E-F30948E2820A}"/>
              </a:ext>
            </a:extLst>
          </p:cNvPr>
          <p:cNvSpPr/>
          <p:nvPr/>
        </p:nvSpPr>
        <p:spPr>
          <a:xfrm rot="19783933">
            <a:off x="5778475" y="4398960"/>
            <a:ext cx="1613154" cy="277269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3FE0CE1E-5D4A-B7CA-EA3C-D531BF574231}"/>
              </a:ext>
            </a:extLst>
          </p:cNvPr>
          <p:cNvSpPr/>
          <p:nvPr/>
        </p:nvSpPr>
        <p:spPr>
          <a:xfrm rot="3060669">
            <a:off x="5372595" y="3863828"/>
            <a:ext cx="2278450" cy="353022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D06E844-8744-A40D-86B9-FE1BDAF53216}"/>
              </a:ext>
            </a:extLst>
          </p:cNvPr>
          <p:cNvSpPr txBox="1"/>
          <p:nvPr/>
        </p:nvSpPr>
        <p:spPr>
          <a:xfrm>
            <a:off x="7446517" y="4990163"/>
            <a:ext cx="67455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l</a:t>
            </a:r>
            <a:endParaRPr lang="en-GB" sz="2800" dirty="0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A095DBCE-D8DB-4E8F-ED6F-B952C80AE1DD}"/>
              </a:ext>
            </a:extLst>
          </p:cNvPr>
          <p:cNvSpPr/>
          <p:nvPr/>
        </p:nvSpPr>
        <p:spPr>
          <a:xfrm>
            <a:off x="7507422" y="2309814"/>
            <a:ext cx="685800" cy="661129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21AAB2DE-5885-0C9B-64E8-9E2745174C63}"/>
              </a:ext>
            </a:extLst>
          </p:cNvPr>
          <p:cNvSpPr txBox="1"/>
          <p:nvPr/>
        </p:nvSpPr>
        <p:spPr>
          <a:xfrm>
            <a:off x="7524006" y="2259169"/>
            <a:ext cx="6485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c</a:t>
            </a:r>
            <a:endParaRPr lang="en-GB" sz="2800" dirty="0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0DC3CFC5-2DE3-2FF0-9DC1-7287AD4F7157}"/>
              </a:ext>
            </a:extLst>
          </p:cNvPr>
          <p:cNvSpPr/>
          <p:nvPr/>
        </p:nvSpPr>
        <p:spPr>
          <a:xfrm>
            <a:off x="8197660" y="2309814"/>
            <a:ext cx="924534" cy="661129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6603F44E-29C3-9603-A862-2B56C88C5655}"/>
              </a:ext>
            </a:extLst>
          </p:cNvPr>
          <p:cNvSpPr txBox="1"/>
          <p:nvPr/>
        </p:nvSpPr>
        <p:spPr>
          <a:xfrm>
            <a:off x="8259125" y="2259169"/>
            <a:ext cx="85174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 err="1"/>
              <a:t>oo</a:t>
            </a:r>
            <a:endParaRPr lang="en-GB" sz="2800" dirty="0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89B92941-46A5-BA2F-0C78-3AD4A5409DB2}"/>
              </a:ext>
            </a:extLst>
          </p:cNvPr>
          <p:cNvSpPr/>
          <p:nvPr/>
        </p:nvSpPr>
        <p:spPr>
          <a:xfrm>
            <a:off x="9058688" y="4846199"/>
            <a:ext cx="702798" cy="868311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9E8F5EA-E03F-44AE-E2DC-C651F735F97A}"/>
              </a:ext>
            </a:extLst>
          </p:cNvPr>
          <p:cNvSpPr txBox="1"/>
          <p:nvPr/>
        </p:nvSpPr>
        <p:spPr>
          <a:xfrm>
            <a:off x="9082568" y="4990163"/>
            <a:ext cx="67455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k</a:t>
            </a:r>
            <a:endParaRPr lang="en-GB" sz="2800" dirty="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E6F450B9-D5C0-B0CE-A870-DE3465B4B8FC}"/>
              </a:ext>
            </a:extLst>
          </p:cNvPr>
          <p:cNvSpPr/>
          <p:nvPr/>
        </p:nvSpPr>
        <p:spPr>
          <a:xfrm>
            <a:off x="9483741" y="3452091"/>
            <a:ext cx="709522" cy="901089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945262BE-BCC8-31A9-8BFE-50F531435EB2}"/>
              </a:ext>
            </a:extLst>
          </p:cNvPr>
          <p:cNvSpPr/>
          <p:nvPr/>
        </p:nvSpPr>
        <p:spPr>
          <a:xfrm>
            <a:off x="8560539" y="3683964"/>
            <a:ext cx="924534" cy="655384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6EA4C56F-D577-3F16-BACB-7257FDDFC608}"/>
              </a:ext>
            </a:extLst>
          </p:cNvPr>
          <p:cNvSpPr/>
          <p:nvPr/>
        </p:nvSpPr>
        <p:spPr>
          <a:xfrm>
            <a:off x="7502997" y="3421913"/>
            <a:ext cx="1061390" cy="922004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F8CDFFFD-DAD9-17AB-BAD0-2DA937F58EFD}"/>
              </a:ext>
            </a:extLst>
          </p:cNvPr>
          <p:cNvSpPr/>
          <p:nvPr/>
        </p:nvSpPr>
        <p:spPr>
          <a:xfrm>
            <a:off x="9121213" y="2054549"/>
            <a:ext cx="709522" cy="919688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0D17B590-CC27-EB2F-D312-72478C5100C5}"/>
              </a:ext>
            </a:extLst>
          </p:cNvPr>
          <p:cNvSpPr txBox="1"/>
          <p:nvPr/>
        </p:nvSpPr>
        <p:spPr>
          <a:xfrm>
            <a:off x="9141890" y="2259169"/>
            <a:ext cx="68884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k</a:t>
            </a:r>
            <a:endParaRPr lang="en-GB" sz="2800" dirty="0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97B5C4BF-F1EC-2CD7-BBAF-C62A24F83386}"/>
              </a:ext>
            </a:extLst>
          </p:cNvPr>
          <p:cNvSpPr txBox="1"/>
          <p:nvPr/>
        </p:nvSpPr>
        <p:spPr>
          <a:xfrm>
            <a:off x="9488534" y="3596563"/>
            <a:ext cx="69464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k</a:t>
            </a:r>
            <a:endParaRPr lang="en-GB" sz="2800" dirty="0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838BEEEB-66A0-7233-C108-A8FEE6511FEB}"/>
              </a:ext>
            </a:extLst>
          </p:cNvPr>
          <p:cNvSpPr txBox="1"/>
          <p:nvPr/>
        </p:nvSpPr>
        <p:spPr>
          <a:xfrm>
            <a:off x="8555746" y="3596563"/>
            <a:ext cx="9245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 err="1"/>
              <a:t>oo</a:t>
            </a:r>
            <a:endParaRPr lang="en-GB" sz="2800" dirty="0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9FE84054-1E5D-3A16-7928-6B5D8AEC8BB8}"/>
              </a:ext>
            </a:extLst>
          </p:cNvPr>
          <p:cNvSpPr txBox="1"/>
          <p:nvPr/>
        </p:nvSpPr>
        <p:spPr>
          <a:xfrm>
            <a:off x="7514178" y="3596563"/>
            <a:ext cx="98114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 err="1"/>
              <a:t>sh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792390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30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7" grpId="0" animBg="1"/>
      <p:bldP spid="53" grpId="0" animBg="1"/>
      <p:bldP spid="55" grpId="0" animBg="1"/>
      <p:bldP spid="83" grpId="0" animBg="1"/>
      <p:bldP spid="89" grpId="0" animBg="1"/>
      <p:bldP spid="29" grpId="0"/>
      <p:bldP spid="30" grpId="0" animBg="1"/>
      <p:bldP spid="32" grpId="0" animBg="1"/>
      <p:bldP spid="33" grpId="0" animBg="1"/>
      <p:bldP spid="35" grpId="0"/>
      <p:bldP spid="37" grpId="0"/>
      <p:bldP spid="39" grpId="0"/>
      <p:bldP spid="41" grpId="0"/>
      <p:bldP spid="50" grpId="0"/>
      <p:bldP spid="51" grpId="0"/>
      <p:bldP spid="54" grpId="0"/>
      <p:bldP spid="5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7659645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RWIoouL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RWIoouP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RWIoouS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RWIoouF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/>
                        <a:t>Anagram game (app only)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RWIoouA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RWIoouSa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RWIoouFe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8752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E32BD53F-9355-EEF7-1F06-6025CB86B2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D81D5D29-BBAD-B628-5952-3FCB2921B207}"/>
              </a:ext>
            </a:extLst>
          </p:cNvPr>
          <p:cNvSpPr/>
          <p:nvPr/>
        </p:nvSpPr>
        <p:spPr>
          <a:xfrm>
            <a:off x="2087730" y="1659102"/>
            <a:ext cx="8016536" cy="426621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6D6EB30-064A-1726-E1EA-C63CAEA54AA3}"/>
              </a:ext>
            </a:extLst>
          </p:cNvPr>
          <p:cNvSpPr txBox="1">
            <a:spLocks/>
          </p:cNvSpPr>
          <p:nvPr/>
        </p:nvSpPr>
        <p:spPr>
          <a:xfrm>
            <a:off x="1529104" y="692838"/>
            <a:ext cx="9492383" cy="1465146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dika" panose="02000000000000000000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oo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(u) sound spelt &lt;</a:t>
            </a:r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oo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&gt;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71028" y="2592812"/>
            <a:ext cx="6970991" cy="26383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457200" indent="-457200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3600" dirty="0">
                <a:solidFill>
                  <a:schemeClr val="tx1"/>
                </a:solidFill>
                <a:latin typeface="+mn-lt"/>
              </a:rPr>
              <a:t>took 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3600" dirty="0">
                <a:solidFill>
                  <a:schemeClr val="tx1"/>
                </a:solidFill>
                <a:latin typeface="+mn-lt"/>
              </a:rPr>
              <a:t>look 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3600" dirty="0">
                <a:solidFill>
                  <a:schemeClr val="tx1"/>
                </a:solidFill>
                <a:latin typeface="+mn-lt"/>
              </a:rPr>
              <a:t>shook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3600" dirty="0">
                <a:solidFill>
                  <a:schemeClr val="tx1"/>
                </a:solidFill>
                <a:latin typeface="+mn-lt"/>
              </a:rPr>
              <a:t>cook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3600" dirty="0">
                <a:solidFill>
                  <a:schemeClr val="tx1"/>
                </a:solidFill>
                <a:latin typeface="+mn-lt"/>
              </a:rPr>
              <a:t>foot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3600" dirty="0">
                <a:solidFill>
                  <a:schemeClr val="tx1"/>
                </a:solidFill>
                <a:latin typeface="+mn-lt"/>
              </a:rPr>
              <a:t>book</a:t>
            </a:r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D1016B1A-F2E6-A9D3-17B8-7F2280D56CC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D2CD10C-983C-FC61-C983-EA47C7F24F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9104" y="597198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329</Words>
  <Application>Microsoft Office PowerPoint</Application>
  <PresentationFormat>Widescreen</PresentationFormat>
  <Paragraphs>103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Arial</vt:lpstr>
      <vt:lpstr>Andika</vt:lpstr>
      <vt:lpstr>Office Theme</vt:lpstr>
      <vt:lpstr> How to Use this Powerpoint</vt:lpstr>
      <vt:lpstr>/oo/ sound spelt &lt;u&gt;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44</cp:revision>
  <dcterms:created xsi:type="dcterms:W3CDTF">2022-05-31T09:42:07Z</dcterms:created>
  <dcterms:modified xsi:type="dcterms:W3CDTF">2024-11-18T11:50:08Z</dcterms:modified>
</cp:coreProperties>
</file>