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4" r:id="rId3"/>
    <p:sldId id="283" r:id="rId4"/>
    <p:sldId id="285" r:id="rId5"/>
    <p:sldId id="288" r:id="rId6"/>
    <p:sldId id="286" r:id="rId7"/>
    <p:sldId id="282" r:id="rId8"/>
    <p:sldId id="262" r:id="rId9"/>
    <p:sldId id="290" r:id="rId10"/>
    <p:sldId id="291" r:id="rId11"/>
    <p:sldId id="287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B8E2"/>
    <a:srgbClr val="FFFFFF"/>
    <a:srgbClr val="F89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D48848-2F46-4F4E-8E9B-BF1D559515EE}" v="28" dt="2026-10-06T11:59:30.94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99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 Jones" userId="e846aaca-4b24-4b13-b0d0-f2308e16b284" providerId="ADAL" clId="{ED47ACC3-9597-4D89-A1DC-43CF280EF274}"/>
    <pc:docChg chg="undo custSel addSld delSld modSld sldOrd modMainMaster modNotesMaster">
      <pc:chgData name="Glen Jones" userId="e846aaca-4b24-4b13-b0d0-f2308e16b284" providerId="ADAL" clId="{ED47ACC3-9597-4D89-A1DC-43CF280EF274}" dt="2026-10-06T12:03:57.210" v="565" actId="1076"/>
      <pc:docMkLst>
        <pc:docMk/>
      </pc:docMkLst>
      <pc:sldChg chg="ord">
        <pc:chgData name="Glen Jones" userId="e846aaca-4b24-4b13-b0d0-f2308e16b284" providerId="ADAL" clId="{ED47ACC3-9597-4D89-A1DC-43CF280EF274}" dt="2026-10-06T11:17:25.589" v="1"/>
        <pc:sldMkLst>
          <pc:docMk/>
          <pc:sldMk cId="0" sldId="256"/>
        </pc:sldMkLst>
      </pc:sldChg>
      <pc:sldChg chg="modSp add mod modTransition">
        <pc:chgData name="Glen Jones" userId="e846aaca-4b24-4b13-b0d0-f2308e16b284" providerId="ADAL" clId="{ED47ACC3-9597-4D89-A1DC-43CF280EF274}" dt="2026-10-06T11:58:33.107" v="489" actId="6549"/>
        <pc:sldMkLst>
          <pc:docMk/>
          <pc:sldMk cId="3477889158" sldId="257"/>
        </pc:sldMkLst>
        <pc:spChg chg="mod">
          <ac:chgData name="Glen Jones" userId="e846aaca-4b24-4b13-b0d0-f2308e16b284" providerId="ADAL" clId="{ED47ACC3-9597-4D89-A1DC-43CF280EF274}" dt="2026-10-06T11:58:33.107" v="489" actId="6549"/>
          <ac:spMkLst>
            <pc:docMk/>
            <pc:sldMk cId="3477889158" sldId="257"/>
            <ac:spMk id="2" creationId="{72E7C3EE-E7A1-465C-4BAB-F4A758DAC8AD}"/>
          </ac:spMkLst>
        </pc:spChg>
      </pc:sldChg>
      <pc:sldChg chg="addSp modSp modAnim">
        <pc:chgData name="Glen Jones" userId="e846aaca-4b24-4b13-b0d0-f2308e16b284" providerId="ADAL" clId="{ED47ACC3-9597-4D89-A1DC-43CF280EF274}" dt="2026-10-06T11:19:01.777" v="13"/>
        <pc:sldMkLst>
          <pc:docMk/>
          <pc:sldMk cId="0" sldId="259"/>
        </pc:sldMkLst>
        <pc:spChg chg="add mod">
          <ac:chgData name="Glen Jones" userId="e846aaca-4b24-4b13-b0d0-f2308e16b284" providerId="ADAL" clId="{ED47ACC3-9597-4D89-A1DC-43CF280EF274}" dt="2026-10-06T11:17:55.250" v="3"/>
          <ac:spMkLst>
            <pc:docMk/>
            <pc:sldMk cId="0" sldId="259"/>
            <ac:spMk id="4" creationId="{AE20CA79-15D7-815A-8043-6B27C81B745E}"/>
          </ac:spMkLst>
        </pc:spChg>
        <pc:spChg chg="add mod">
          <ac:chgData name="Glen Jones" userId="e846aaca-4b24-4b13-b0d0-f2308e16b284" providerId="ADAL" clId="{ED47ACC3-9597-4D89-A1DC-43CF280EF274}" dt="2026-10-06T11:17:55.250" v="3"/>
          <ac:spMkLst>
            <pc:docMk/>
            <pc:sldMk cId="0" sldId="259"/>
            <ac:spMk id="5" creationId="{038FF049-35C2-4C1B-90C8-19FAA2FE5E89}"/>
          </ac:spMkLst>
        </pc:spChg>
        <pc:spChg chg="add mod">
          <ac:chgData name="Glen Jones" userId="e846aaca-4b24-4b13-b0d0-f2308e16b284" providerId="ADAL" clId="{ED47ACC3-9597-4D89-A1DC-43CF280EF274}" dt="2026-10-06T11:17:55.250" v="3"/>
          <ac:spMkLst>
            <pc:docMk/>
            <pc:sldMk cId="0" sldId="259"/>
            <ac:spMk id="7" creationId="{175490A3-874A-69DC-1E86-68C44372BDEB}"/>
          </ac:spMkLst>
        </pc:spChg>
        <pc:spChg chg="add mod">
          <ac:chgData name="Glen Jones" userId="e846aaca-4b24-4b13-b0d0-f2308e16b284" providerId="ADAL" clId="{ED47ACC3-9597-4D89-A1DC-43CF280EF274}" dt="2026-10-06T11:17:55.250" v="3"/>
          <ac:spMkLst>
            <pc:docMk/>
            <pc:sldMk cId="0" sldId="259"/>
            <ac:spMk id="8" creationId="{6801B8B8-6FF5-A8C4-F3CF-0001078AFA7A}"/>
          </ac:spMkLst>
        </pc:spChg>
      </pc:sldChg>
      <pc:sldChg chg="add modTransition">
        <pc:chgData name="Glen Jones" userId="e846aaca-4b24-4b13-b0d0-f2308e16b284" providerId="ADAL" clId="{ED47ACC3-9597-4D89-A1DC-43CF280EF274}" dt="2026-10-06T11:19:37.818" v="15"/>
        <pc:sldMkLst>
          <pc:docMk/>
          <pc:sldMk cId="2086912803" sldId="260"/>
        </pc:sldMkLst>
      </pc:sldChg>
      <pc:sldChg chg="add del ord modTransition">
        <pc:chgData name="Glen Jones" userId="e846aaca-4b24-4b13-b0d0-f2308e16b284" providerId="ADAL" clId="{ED47ACC3-9597-4D89-A1DC-43CF280EF274}" dt="2026-10-06T11:49:56.702" v="170" actId="47"/>
        <pc:sldMkLst>
          <pc:docMk/>
          <pc:sldMk cId="2160459385" sldId="261"/>
        </pc:sldMkLst>
      </pc:sldChg>
      <pc:sldChg chg="addSp delSp modSp add mod ord modTransition">
        <pc:chgData name="Glen Jones" userId="e846aaca-4b24-4b13-b0d0-f2308e16b284" providerId="ADAL" clId="{ED47ACC3-9597-4D89-A1DC-43CF280EF274}" dt="2026-10-06T12:03:57.210" v="565" actId="1076"/>
        <pc:sldMkLst>
          <pc:docMk/>
          <pc:sldMk cId="2558867496" sldId="262"/>
        </pc:sldMkLst>
        <pc:spChg chg="mod">
          <ac:chgData name="Glen Jones" userId="e846aaca-4b24-4b13-b0d0-f2308e16b284" providerId="ADAL" clId="{ED47ACC3-9597-4D89-A1DC-43CF280EF274}" dt="2026-10-06T12:03:57.210" v="565" actId="1076"/>
          <ac:spMkLst>
            <pc:docMk/>
            <pc:sldMk cId="2558867496" sldId="262"/>
            <ac:spMk id="2" creationId="{D0CD4E5B-1ADD-B055-24DB-49DFEBC09363}"/>
          </ac:spMkLst>
        </pc:spChg>
        <pc:spChg chg="mod">
          <ac:chgData name="Glen Jones" userId="e846aaca-4b24-4b13-b0d0-f2308e16b284" providerId="ADAL" clId="{ED47ACC3-9597-4D89-A1DC-43CF280EF274}" dt="2026-10-06T11:50:18.085" v="183" actId="20577"/>
          <ac:spMkLst>
            <pc:docMk/>
            <pc:sldMk cId="2558867496" sldId="262"/>
            <ac:spMk id="3" creationId="{F24CF525-438B-A775-FBCB-C642E95A8FA2}"/>
          </ac:spMkLst>
        </pc:spChg>
        <pc:picChg chg="add del mod">
          <ac:chgData name="Glen Jones" userId="e846aaca-4b24-4b13-b0d0-f2308e16b284" providerId="ADAL" clId="{ED47ACC3-9597-4D89-A1DC-43CF280EF274}" dt="2026-10-06T12:02:55.746" v="544" actId="478"/>
          <ac:picMkLst>
            <pc:docMk/>
            <pc:sldMk cId="2558867496" sldId="262"/>
            <ac:picMk id="5" creationId="{8513BD26-440C-F4B8-160A-8E74570C8FD6}"/>
          </ac:picMkLst>
        </pc:picChg>
        <pc:picChg chg="add del mod">
          <ac:chgData name="Glen Jones" userId="e846aaca-4b24-4b13-b0d0-f2308e16b284" providerId="ADAL" clId="{ED47ACC3-9597-4D89-A1DC-43CF280EF274}" dt="2026-10-06T12:03:14.324" v="547" actId="478"/>
          <ac:picMkLst>
            <pc:docMk/>
            <pc:sldMk cId="2558867496" sldId="262"/>
            <ac:picMk id="7" creationId="{275CF067-CC37-2388-E7BC-88B9CA7E5829}"/>
          </ac:picMkLst>
        </pc:picChg>
        <pc:picChg chg="add del mod">
          <ac:chgData name="Glen Jones" userId="e846aaca-4b24-4b13-b0d0-f2308e16b284" providerId="ADAL" clId="{ED47ACC3-9597-4D89-A1DC-43CF280EF274}" dt="2026-10-06T12:03:41.440" v="557" actId="478"/>
          <ac:picMkLst>
            <pc:docMk/>
            <pc:sldMk cId="2558867496" sldId="262"/>
            <ac:picMk id="9" creationId="{B80926E2-B2CE-5E1C-3F98-3F51397F76E6}"/>
          </ac:picMkLst>
        </pc:picChg>
        <pc:picChg chg="add mod">
          <ac:chgData name="Glen Jones" userId="e846aaca-4b24-4b13-b0d0-f2308e16b284" providerId="ADAL" clId="{ED47ACC3-9597-4D89-A1DC-43CF280EF274}" dt="2026-10-06T12:03:54.375" v="564" actId="1076"/>
          <ac:picMkLst>
            <pc:docMk/>
            <pc:sldMk cId="2558867496" sldId="262"/>
            <ac:picMk id="11" creationId="{8AA4C7BD-960F-8E78-953D-BB693905FC5B}"/>
          </ac:picMkLst>
        </pc:picChg>
      </pc:sldChg>
      <pc:sldChg chg="modSp ord">
        <pc:chgData name="Glen Jones" userId="e846aaca-4b24-4b13-b0d0-f2308e16b284" providerId="ADAL" clId="{ED47ACC3-9597-4D89-A1DC-43CF280EF274}" dt="2026-10-06T11:17:55.250" v="3"/>
        <pc:sldMkLst>
          <pc:docMk/>
          <pc:sldMk cId="0" sldId="263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63"/>
            <ac:spMk id="10" creationId="{00000000-0000-0000-0000-000000000000}"/>
          </ac:spMkLst>
        </pc:sp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0" sldId="263"/>
            <ac:picMk id="1026" creationId="{61C3FF55-1F40-46DD-8365-6F650C31E363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0" sldId="263"/>
            <ac:picMk id="1028" creationId="{371B4103-81AE-480C-A6E4-AF535A8A2CC2}"/>
          </ac:picMkLst>
        </pc:picChg>
      </pc:sldChg>
      <pc:sldChg chg="add ord">
        <pc:chgData name="Glen Jones" userId="e846aaca-4b24-4b13-b0d0-f2308e16b284" providerId="ADAL" clId="{ED47ACC3-9597-4D89-A1DC-43CF280EF274}" dt="2026-10-06T11:29:16.668" v="22"/>
        <pc:sldMkLst>
          <pc:docMk/>
          <pc:sldMk cId="0" sldId="269"/>
        </pc:sldMkLst>
      </pc:sldChg>
      <pc:sldChg chg="add ord">
        <pc:chgData name="Glen Jones" userId="e846aaca-4b24-4b13-b0d0-f2308e16b284" providerId="ADAL" clId="{ED47ACC3-9597-4D89-A1DC-43CF280EF274}" dt="2026-10-06T11:29:18.248" v="23"/>
        <pc:sldMkLst>
          <pc:docMk/>
          <pc:sldMk cId="0" sldId="270"/>
        </pc:sldMkLst>
      </pc:sldChg>
      <pc:sldChg chg="addSp delSp modSp">
        <pc:chgData name="Glen Jones" userId="e846aaca-4b24-4b13-b0d0-f2308e16b284" providerId="ADAL" clId="{ED47ACC3-9597-4D89-A1DC-43CF280EF274}" dt="2026-10-06T11:18:11.233" v="7"/>
        <pc:sldMkLst>
          <pc:docMk/>
          <pc:sldMk cId="0" sldId="271"/>
        </pc:sldMkLst>
        <pc:spChg chg="add del mod">
          <ac:chgData name="Glen Jones" userId="e846aaca-4b24-4b13-b0d0-f2308e16b284" providerId="ADAL" clId="{ED47ACC3-9597-4D89-A1DC-43CF280EF274}" dt="2026-10-06T11:18:02.598" v="5"/>
          <ac:spMkLst>
            <pc:docMk/>
            <pc:sldMk cId="0" sldId="271"/>
            <ac:spMk id="2" creationId="{87A9A2B8-57B9-22F0-70D5-971010E4EBAF}"/>
          </ac:spMkLst>
        </pc:spChg>
        <pc:spChg chg="add del mod">
          <ac:chgData name="Glen Jones" userId="e846aaca-4b24-4b13-b0d0-f2308e16b284" providerId="ADAL" clId="{ED47ACC3-9597-4D89-A1DC-43CF280EF274}" dt="2026-10-06T11:18:11.233" v="7"/>
          <ac:spMkLst>
            <pc:docMk/>
            <pc:sldMk cId="0" sldId="271"/>
            <ac:spMk id="3" creationId="{663F8671-6211-89B9-7170-53423F5CEC87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1"/>
            <ac:spMk id="5" creationId="{C32D3FBC-173A-4236-87D8-93F0B31350F1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1"/>
            <ac:spMk id="6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1"/>
            <ac:spMk id="75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1"/>
            <ac:spMk id="76" creationId="{00000000-0000-0000-0000-000000000000}"/>
          </ac:spMkLst>
        </pc:sp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0" sldId="272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2"/>
            <ac:spMk id="2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2"/>
            <ac:spMk id="3" creationId="{4B04C0EB-9ACC-4DF3-8009-D95372FCCD88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0" sldId="272"/>
            <ac:spMk id="10" creationId="{27F14BCB-B9C8-41FB-B9DE-6EECA97B6967}"/>
          </ac:spMkLst>
        </pc:sp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2798439625" sldId="273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2798439625" sldId="273"/>
            <ac:spMk id="5" creationId="{C32D3FBC-173A-4236-87D8-93F0B31350F1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2798439625" sldId="273"/>
            <ac:spMk id="6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2798439625" sldId="273"/>
            <ac:spMk id="76" creationId="{00000000-0000-0000-0000-000000000000}"/>
          </ac:spMkLst>
        </pc:sp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2798551070" sldId="274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2798551070" sldId="274"/>
            <ac:spMk id="2" creationId="{C90B6287-107D-4DBE-BAE7-9ABF631C917C}"/>
          </ac:spMkLst>
        </pc:sp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18" creationId="{708EF236-4FA0-47A4-AC3D-9DD10290F200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" creationId="{91B22422-2639-4B39-9367-0371055EAB44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1" creationId="{AFD9426B-732E-4E17-9190-067FE8FFE909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50" creationId="{AEB52FCA-AF21-43A8-B053-98155B94B227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60" creationId="{0C6DE5D7-DD81-4C2E-852B-F65A3D6F9954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62" creationId="{16CDFBF2-A59D-4C18-837A-4FB8BEAFD6C4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64" creationId="{8BD18CED-5916-484D-93DA-EFCCBC2FA8E3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66" creationId="{7C91BA73-01D1-4445-BE30-4F3CC9A03791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2798551070" sldId="274"/>
            <ac:picMk id="2070" creationId="{2B96003D-DF39-493D-89FD-EAAF6E5FB4F4}"/>
          </ac:picMkLst>
        </pc:pic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573310002" sldId="276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573310002" sldId="276"/>
            <ac:spMk id="2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573310002" sldId="276"/>
            <ac:spMk id="10" creationId="{27F14BCB-B9C8-41FB-B9DE-6EECA97B6967}"/>
          </ac:spMkLst>
        </pc:sp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573310002" sldId="276"/>
            <ac:picMk id="11" creationId="{4C507701-9DA5-4F2C-A669-20AAFCBA422E}"/>
          </ac:picMkLst>
        </pc:pic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1721992628" sldId="277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1721992628" sldId="277"/>
            <ac:spMk id="2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1721992628" sldId="277"/>
            <ac:spMk id="3" creationId="{4B04C0EB-9ACC-4DF3-8009-D95372FCCD88}"/>
          </ac:spMkLst>
        </pc:spChg>
      </pc:sldChg>
      <pc:sldChg chg="modSp">
        <pc:chgData name="Glen Jones" userId="e846aaca-4b24-4b13-b0d0-f2308e16b284" providerId="ADAL" clId="{ED47ACC3-9597-4D89-A1DC-43CF280EF274}" dt="2026-10-06T11:17:55.250" v="3"/>
        <pc:sldMkLst>
          <pc:docMk/>
          <pc:sldMk cId="713476974" sldId="279"/>
        </pc:sld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713476974" sldId="279"/>
            <ac:spMk id="3" creationId="{55D9E010-6223-4D99-A64A-5EE305D35E4F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k cId="713476974" sldId="279"/>
            <ac:spMk id="6" creationId="{C855C78E-E7EC-418E-99EB-F04BADFCF677}"/>
          </ac:spMkLst>
        </pc:sp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713476974" sldId="279"/>
            <ac:picMk id="8" creationId="{8F20858D-E930-4DB7-8260-62CF383CE0F3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713476974" sldId="279"/>
            <ac:picMk id="10" creationId="{2A7ACDF2-66C0-40A0-99E7-779FA52F2A57}"/>
          </ac:picMkLst>
        </pc:pic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k cId="713476974" sldId="279"/>
            <ac:picMk id="12" creationId="{06DAB69D-027B-4ECE-822B-482AE3586002}"/>
          </ac:picMkLst>
        </pc:picChg>
      </pc:sldChg>
      <pc:sldChg chg="add">
        <pc:chgData name="Glen Jones" userId="e846aaca-4b24-4b13-b0d0-f2308e16b284" providerId="ADAL" clId="{ED47ACC3-9597-4D89-A1DC-43CF280EF274}" dt="2026-10-06T11:19:20.419" v="14"/>
        <pc:sldMkLst>
          <pc:docMk/>
          <pc:sldMk cId="4010327805" sldId="280"/>
        </pc:sldMkLst>
      </pc:sldChg>
      <pc:sldChg chg="add modTransition">
        <pc:chgData name="Glen Jones" userId="e846aaca-4b24-4b13-b0d0-f2308e16b284" providerId="ADAL" clId="{ED47ACC3-9597-4D89-A1DC-43CF280EF274}" dt="2026-10-06T11:19:37.818" v="15"/>
        <pc:sldMkLst>
          <pc:docMk/>
          <pc:sldMk cId="394207043" sldId="281"/>
        </pc:sldMkLst>
      </pc:sldChg>
      <pc:sldChg chg="modSp add mod modNotesTx">
        <pc:chgData name="Glen Jones" userId="e846aaca-4b24-4b13-b0d0-f2308e16b284" providerId="ADAL" clId="{ED47ACC3-9597-4D89-A1DC-43CF280EF274}" dt="2026-10-06T12:00:28.402" v="530" actId="20577"/>
        <pc:sldMkLst>
          <pc:docMk/>
          <pc:sldMk cId="1754750749" sldId="282"/>
        </pc:sldMkLst>
        <pc:spChg chg="mod">
          <ac:chgData name="Glen Jones" userId="e846aaca-4b24-4b13-b0d0-f2308e16b284" providerId="ADAL" clId="{ED47ACC3-9597-4D89-A1DC-43CF280EF274}" dt="2026-10-06T12:00:28.402" v="530" actId="20577"/>
          <ac:spMkLst>
            <pc:docMk/>
            <pc:sldMk cId="1754750749" sldId="282"/>
            <ac:spMk id="2" creationId="{CB005E29-638E-F00A-8432-55ED06330EE3}"/>
          </ac:spMkLst>
        </pc:spChg>
        <pc:spChg chg="mod">
          <ac:chgData name="Glen Jones" userId="e846aaca-4b24-4b13-b0d0-f2308e16b284" providerId="ADAL" clId="{ED47ACC3-9597-4D89-A1DC-43CF280EF274}" dt="2026-10-06T12:00:05.806" v="527" actId="20577"/>
          <ac:spMkLst>
            <pc:docMk/>
            <pc:sldMk cId="1754750749" sldId="282"/>
            <ac:spMk id="3" creationId="{035534B7-9656-7BF1-DBEE-4EDC26120FD6}"/>
          </ac:spMkLst>
        </pc:spChg>
      </pc:sldChg>
      <pc:sldChg chg="modSp add mod">
        <pc:chgData name="Glen Jones" userId="e846aaca-4b24-4b13-b0d0-f2308e16b284" providerId="ADAL" clId="{ED47ACC3-9597-4D89-A1DC-43CF280EF274}" dt="2026-10-06T11:58:56.505" v="519" actId="6549"/>
        <pc:sldMkLst>
          <pc:docMk/>
          <pc:sldMk cId="846095028" sldId="283"/>
        </pc:sldMkLst>
        <pc:spChg chg="mod">
          <ac:chgData name="Glen Jones" userId="e846aaca-4b24-4b13-b0d0-f2308e16b284" providerId="ADAL" clId="{ED47ACC3-9597-4D89-A1DC-43CF280EF274}" dt="2026-10-06T11:58:56.505" v="519" actId="6549"/>
          <ac:spMkLst>
            <pc:docMk/>
            <pc:sldMk cId="846095028" sldId="283"/>
            <ac:spMk id="2" creationId="{BDB0D034-5584-4FCA-7A31-1A5860F75F7D}"/>
          </ac:spMkLst>
        </pc:spChg>
      </pc:sldChg>
      <pc:sldChg chg="add">
        <pc:chgData name="Glen Jones" userId="e846aaca-4b24-4b13-b0d0-f2308e16b284" providerId="ADAL" clId="{ED47ACC3-9597-4D89-A1DC-43CF280EF274}" dt="2026-10-06T11:26:50.324" v="19"/>
        <pc:sldMkLst>
          <pc:docMk/>
          <pc:sldMk cId="2849463841" sldId="284"/>
        </pc:sldMkLst>
      </pc:sldChg>
      <pc:sldChg chg="add">
        <pc:chgData name="Glen Jones" userId="e846aaca-4b24-4b13-b0d0-f2308e16b284" providerId="ADAL" clId="{ED47ACC3-9597-4D89-A1DC-43CF280EF274}" dt="2026-10-06T11:29:20.820" v="24"/>
        <pc:sldMkLst>
          <pc:docMk/>
          <pc:sldMk cId="3574614321" sldId="285"/>
        </pc:sldMkLst>
      </pc:sldChg>
      <pc:sldChg chg="addSp modSp add mod">
        <pc:chgData name="Glen Jones" userId="e846aaca-4b24-4b13-b0d0-f2308e16b284" providerId="ADAL" clId="{ED47ACC3-9597-4D89-A1DC-43CF280EF274}" dt="2026-10-06T12:02:09.003" v="538" actId="1076"/>
        <pc:sldMkLst>
          <pc:docMk/>
          <pc:sldMk cId="543836969" sldId="286"/>
        </pc:sldMkLst>
        <pc:spChg chg="mod">
          <ac:chgData name="Glen Jones" userId="e846aaca-4b24-4b13-b0d0-f2308e16b284" providerId="ADAL" clId="{ED47ACC3-9597-4D89-A1DC-43CF280EF274}" dt="2026-10-06T11:59:36.431" v="525" actId="27636"/>
          <ac:spMkLst>
            <pc:docMk/>
            <pc:sldMk cId="543836969" sldId="286"/>
            <ac:spMk id="3" creationId="{1C5C4AA9-A0F8-F6BE-AED0-0473C02B4076}"/>
          </ac:spMkLst>
        </pc:spChg>
        <pc:picChg chg="add mod">
          <ac:chgData name="Glen Jones" userId="e846aaca-4b24-4b13-b0d0-f2308e16b284" providerId="ADAL" clId="{ED47ACC3-9597-4D89-A1DC-43CF280EF274}" dt="2026-10-06T12:02:09.003" v="538" actId="1076"/>
          <ac:picMkLst>
            <pc:docMk/>
            <pc:sldMk cId="543836969" sldId="286"/>
            <ac:picMk id="5" creationId="{9B201FBE-D19A-10E3-A260-4FC5F7D11ED8}"/>
          </ac:picMkLst>
        </pc:picChg>
      </pc:sldChg>
      <pc:sldChg chg="add">
        <pc:chgData name="Glen Jones" userId="e846aaca-4b24-4b13-b0d0-f2308e16b284" providerId="ADAL" clId="{ED47ACC3-9597-4D89-A1DC-43CF280EF274}" dt="2026-10-06T11:42:19.969" v="30"/>
        <pc:sldMkLst>
          <pc:docMk/>
          <pc:sldMk cId="2228659553" sldId="287"/>
        </pc:sldMkLst>
      </pc:sldChg>
      <pc:sldChg chg="modSp add mod">
        <pc:chgData name="Glen Jones" userId="e846aaca-4b24-4b13-b0d0-f2308e16b284" providerId="ADAL" clId="{ED47ACC3-9597-4D89-A1DC-43CF280EF274}" dt="2026-10-06T11:47:31.893" v="57" actId="20577"/>
        <pc:sldMkLst>
          <pc:docMk/>
          <pc:sldMk cId="1186523965" sldId="288"/>
        </pc:sldMkLst>
        <pc:spChg chg="mod">
          <ac:chgData name="Glen Jones" userId="e846aaca-4b24-4b13-b0d0-f2308e16b284" providerId="ADAL" clId="{ED47ACC3-9597-4D89-A1DC-43CF280EF274}" dt="2026-10-06T11:47:31.893" v="57" actId="20577"/>
          <ac:spMkLst>
            <pc:docMk/>
            <pc:sldMk cId="1186523965" sldId="288"/>
            <ac:spMk id="3" creationId="{60204F60-42D6-B9B1-8D79-17F218545493}"/>
          </ac:spMkLst>
        </pc:spChg>
      </pc:sldChg>
      <pc:sldChg chg="modSp add del mod">
        <pc:chgData name="Glen Jones" userId="e846aaca-4b24-4b13-b0d0-f2308e16b284" providerId="ADAL" clId="{ED47ACC3-9597-4D89-A1DC-43CF280EF274}" dt="2026-10-06T11:52:03.116" v="212" actId="47"/>
        <pc:sldMkLst>
          <pc:docMk/>
          <pc:sldMk cId="4181086388" sldId="289"/>
        </pc:sldMkLst>
        <pc:spChg chg="mod">
          <ac:chgData name="Glen Jones" userId="e846aaca-4b24-4b13-b0d0-f2308e16b284" providerId="ADAL" clId="{ED47ACC3-9597-4D89-A1DC-43CF280EF274}" dt="2026-10-06T11:50:50.627" v="208" actId="20577"/>
          <ac:spMkLst>
            <pc:docMk/>
            <pc:sldMk cId="4181086388" sldId="289"/>
            <ac:spMk id="2" creationId="{71D0DE98-40E1-A12A-59E8-73F306A1ED1A}"/>
          </ac:spMkLst>
        </pc:spChg>
      </pc:sldChg>
      <pc:sldChg chg="modSp add mod">
        <pc:chgData name="Glen Jones" userId="e846aaca-4b24-4b13-b0d0-f2308e16b284" providerId="ADAL" clId="{ED47ACC3-9597-4D89-A1DC-43CF280EF274}" dt="2026-10-06T12:00:54.995" v="532" actId="20577"/>
        <pc:sldMkLst>
          <pc:docMk/>
          <pc:sldMk cId="3026236417" sldId="290"/>
        </pc:sldMkLst>
        <pc:spChg chg="mod">
          <ac:chgData name="Glen Jones" userId="e846aaca-4b24-4b13-b0d0-f2308e16b284" providerId="ADAL" clId="{ED47ACC3-9597-4D89-A1DC-43CF280EF274}" dt="2026-10-06T12:00:54.995" v="532" actId="20577"/>
          <ac:spMkLst>
            <pc:docMk/>
            <pc:sldMk cId="3026236417" sldId="290"/>
            <ac:spMk id="3" creationId="{676DD822-34EE-538F-401E-CB61EF846D26}"/>
          </ac:spMkLst>
        </pc:spChg>
      </pc:sldChg>
      <pc:sldChg chg="addSp modSp add del mod ord">
        <pc:chgData name="Glen Jones" userId="e846aaca-4b24-4b13-b0d0-f2308e16b284" providerId="ADAL" clId="{ED47ACC3-9597-4D89-A1DC-43CF280EF274}" dt="2026-10-06T11:57:21.999" v="487" actId="2696"/>
        <pc:sldMkLst>
          <pc:docMk/>
          <pc:sldMk cId="4189591537" sldId="290"/>
        </pc:sldMkLst>
        <pc:spChg chg="mod">
          <ac:chgData name="Glen Jones" userId="e846aaca-4b24-4b13-b0d0-f2308e16b284" providerId="ADAL" clId="{ED47ACC3-9597-4D89-A1DC-43CF280EF274}" dt="2026-10-06T11:53:47.438" v="409" actId="1076"/>
          <ac:spMkLst>
            <pc:docMk/>
            <pc:sldMk cId="4189591537" sldId="290"/>
            <ac:spMk id="2" creationId="{FD50FB16-F279-999E-EEAF-DEFD39F77C7A}"/>
          </ac:spMkLst>
        </pc:spChg>
        <pc:spChg chg="mod">
          <ac:chgData name="Glen Jones" userId="e846aaca-4b24-4b13-b0d0-f2308e16b284" providerId="ADAL" clId="{ED47ACC3-9597-4D89-A1DC-43CF280EF274}" dt="2026-10-06T11:54:01.026" v="425" actId="20577"/>
          <ac:spMkLst>
            <pc:docMk/>
            <pc:sldMk cId="4189591537" sldId="290"/>
            <ac:spMk id="3" creationId="{676DD822-34EE-538F-401E-CB61EF846D26}"/>
          </ac:spMkLst>
        </pc:spChg>
        <pc:picChg chg="add mod">
          <ac:chgData name="Glen Jones" userId="e846aaca-4b24-4b13-b0d0-f2308e16b284" providerId="ADAL" clId="{ED47ACC3-9597-4D89-A1DC-43CF280EF274}" dt="2026-10-06T11:53:40.769" v="406" actId="1076"/>
          <ac:picMkLst>
            <pc:docMk/>
            <pc:sldMk cId="4189591537" sldId="290"/>
            <ac:picMk id="5" creationId="{1863EEE6-FB23-8970-4171-536A9E4B75A4}"/>
          </ac:picMkLst>
        </pc:picChg>
      </pc:sldChg>
      <pc:sldChg chg="addSp delSp modSp add del mod">
        <pc:chgData name="Glen Jones" userId="e846aaca-4b24-4b13-b0d0-f2308e16b284" providerId="ADAL" clId="{ED47ACC3-9597-4D89-A1DC-43CF280EF274}" dt="2026-10-06T11:57:21.999" v="487" actId="2696"/>
        <pc:sldMkLst>
          <pc:docMk/>
          <pc:sldMk cId="749908139" sldId="291"/>
        </pc:sldMkLst>
        <pc:spChg chg="mod">
          <ac:chgData name="Glen Jones" userId="e846aaca-4b24-4b13-b0d0-f2308e16b284" providerId="ADAL" clId="{ED47ACC3-9597-4D89-A1DC-43CF280EF274}" dt="2026-10-06T11:56:34.171" v="480" actId="14100"/>
          <ac:spMkLst>
            <pc:docMk/>
            <pc:sldMk cId="749908139" sldId="291"/>
            <ac:spMk id="3" creationId="{B0E471FB-7A48-0EBE-95EA-968FFE689854}"/>
          </ac:spMkLst>
        </pc:spChg>
        <pc:picChg chg="del">
          <ac:chgData name="Glen Jones" userId="e846aaca-4b24-4b13-b0d0-f2308e16b284" providerId="ADAL" clId="{ED47ACC3-9597-4D89-A1DC-43CF280EF274}" dt="2026-10-06T11:57:01.631" v="483" actId="478"/>
          <ac:picMkLst>
            <pc:docMk/>
            <pc:sldMk cId="749908139" sldId="291"/>
            <ac:picMk id="5" creationId="{68508CFB-897F-3197-ECED-9EEB26D20E0E}"/>
          </ac:picMkLst>
        </pc:picChg>
        <pc:picChg chg="add del mod">
          <ac:chgData name="Glen Jones" userId="e846aaca-4b24-4b13-b0d0-f2308e16b284" providerId="ADAL" clId="{ED47ACC3-9597-4D89-A1DC-43CF280EF274}" dt="2026-10-06T11:57:19.833" v="486" actId="21"/>
          <ac:picMkLst>
            <pc:docMk/>
            <pc:sldMk cId="749908139" sldId="291"/>
            <ac:picMk id="6" creationId="{5894EB5B-85C2-C510-18E3-F5CB7A9A93FC}"/>
          </ac:picMkLst>
        </pc:picChg>
      </pc:sldChg>
      <pc:sldChg chg="add">
        <pc:chgData name="Glen Jones" userId="e846aaca-4b24-4b13-b0d0-f2308e16b284" providerId="ADAL" clId="{ED47ACC3-9597-4D89-A1DC-43CF280EF274}" dt="2026-10-06T11:57:37.737" v="488"/>
        <pc:sldMkLst>
          <pc:docMk/>
          <pc:sldMk cId="1729010920" sldId="291"/>
        </pc:sldMkLst>
      </pc:sldChg>
      <pc:sldMasterChg chg="modSp modSldLayout">
        <pc:chgData name="Glen Jones" userId="e846aaca-4b24-4b13-b0d0-f2308e16b284" providerId="ADAL" clId="{ED47ACC3-9597-4D89-A1DC-43CF280EF274}" dt="2026-10-06T11:21:30.639" v="16"/>
        <pc:sldMasterMkLst>
          <pc:docMk/>
          <pc:sldMasterMk cId="0" sldId="2147483648"/>
        </pc:sldMasterMkLst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Glen Jones" userId="e846aaca-4b24-4b13-b0d0-f2308e16b284" providerId="ADAL" clId="{ED47ACC3-9597-4D89-A1DC-43CF280EF274}" dt="2026-10-06T11:17:55.250" v="3"/>
          <ac:spMkLst>
            <pc:docMk/>
            <pc:sldMasterMk cId="0" sldId="2147483648"/>
            <ac:spMk id="5" creationId="{00000000-0000-0000-0000-000000000000}"/>
          </ac:spMkLst>
        </pc:spChg>
        <pc:picChg chg="mod">
          <ac:chgData name="Glen Jones" userId="e846aaca-4b24-4b13-b0d0-f2308e16b284" providerId="ADAL" clId="{ED47ACC3-9597-4D89-A1DC-43CF280EF274}" dt="2026-10-06T11:17:55.250" v="3"/>
          <ac:picMkLst>
            <pc:docMk/>
            <pc:sldMasterMk cId="0" sldId="2147483648"/>
            <ac:picMk id="2" creationId="{00000000-0000-0000-0000-000000000000}"/>
          </ac:picMkLst>
        </pc:picChg>
        <pc:sldLayoutChg chg="addSp modSp">
          <pc:chgData name="Glen Jones" userId="e846aaca-4b24-4b13-b0d0-f2308e16b284" providerId="ADAL" clId="{ED47ACC3-9597-4D89-A1DC-43CF280EF274}" dt="2026-10-06T11:21:30.639" v="16"/>
          <pc:sldLayoutMkLst>
            <pc:docMk/>
            <pc:sldMasterMk cId="0" sldId="2147483648"/>
            <pc:sldLayoutMk cId="0" sldId="2147483649"/>
          </pc:sldLayoutMkLst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0" sldId="2147483649"/>
              <ac:spMk id="13" creationId="{00000000-0000-0000-0000-000000000000}"/>
            </ac:spMkLst>
          </pc:spChg>
          <pc:picChg chg="add">
            <ac:chgData name="Glen Jones" userId="e846aaca-4b24-4b13-b0d0-f2308e16b284" providerId="ADAL" clId="{ED47ACC3-9597-4D89-A1DC-43CF280EF274}" dt="2026-10-06T11:21:30.639" v="16"/>
            <ac:picMkLst>
              <pc:docMk/>
              <pc:sldMasterMk cId="0" sldId="2147483648"/>
              <pc:sldLayoutMk cId="0" sldId="2147483649"/>
              <ac:picMk id="5" creationId="{2FD15037-7B49-3B63-833F-04736079CF7F}"/>
            </ac:picMkLst>
          </pc:picChg>
          <pc:picChg chg="mod">
            <ac:chgData name="Glen Jones" userId="e846aaca-4b24-4b13-b0d0-f2308e16b284" providerId="ADAL" clId="{ED47ACC3-9597-4D89-A1DC-43CF280EF274}" dt="2026-10-06T11:17:55.250" v="3"/>
            <ac:picMkLst>
              <pc:docMk/>
              <pc:sldMasterMk cId="0" sldId="2147483648"/>
              <pc:sldLayoutMk cId="0" sldId="2147483649"/>
              <ac:picMk id="12" creationId="{00000000-0000-0000-0000-000000000000}"/>
            </ac:picMkLst>
          </pc:picChg>
        </pc:sldLayoutChg>
        <pc:sldLayoutChg chg="modSp">
          <pc:chgData name="Glen Jones" userId="e846aaca-4b24-4b13-b0d0-f2308e16b284" providerId="ADAL" clId="{ED47ACC3-9597-4D89-A1DC-43CF280EF274}" dt="2026-10-06T11:17:55.250" v="3"/>
          <pc:sldLayoutMkLst>
            <pc:docMk/>
            <pc:sldMasterMk cId="0" sldId="2147483648"/>
            <pc:sldLayoutMk cId="0" sldId="2147483650"/>
          </pc:sldLayoutMkLst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0" sldId="2147483650"/>
              <ac:spMk id="22" creationId="{00000000-0000-0000-0000-000000000000}"/>
            </ac:spMkLst>
          </pc:spChg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0" sldId="2147483650"/>
              <ac:spMk id="23" creationId="{00000000-0000-0000-0000-000000000000}"/>
            </ac:spMkLst>
          </pc:spChg>
          <pc:picChg chg="mod">
            <ac:chgData name="Glen Jones" userId="e846aaca-4b24-4b13-b0d0-f2308e16b284" providerId="ADAL" clId="{ED47ACC3-9597-4D89-A1DC-43CF280EF274}" dt="2026-10-06T11:17:55.250" v="3"/>
            <ac:picMkLst>
              <pc:docMk/>
              <pc:sldMasterMk cId="0" sldId="2147483648"/>
              <pc:sldLayoutMk cId="0" sldId="2147483650"/>
              <ac:picMk id="21" creationId="{00000000-0000-0000-0000-000000000000}"/>
            </ac:picMkLst>
          </pc:picChg>
        </pc:sldLayoutChg>
        <pc:sldLayoutChg chg="addSp delSp modSp">
          <pc:chgData name="Glen Jones" userId="e846aaca-4b24-4b13-b0d0-f2308e16b284" providerId="ADAL" clId="{ED47ACC3-9597-4D89-A1DC-43CF280EF274}" dt="2026-10-06T11:18:15.873" v="9"/>
          <pc:sldLayoutMkLst>
            <pc:docMk/>
            <pc:sldMasterMk cId="0" sldId="2147483648"/>
            <pc:sldLayoutMk cId="0" sldId="2147483652"/>
          </pc:sldLayoutMkLst>
          <pc:spChg chg="add del mod">
            <ac:chgData name="Glen Jones" userId="e846aaca-4b24-4b13-b0d0-f2308e16b284" providerId="ADAL" clId="{ED47ACC3-9597-4D89-A1DC-43CF280EF274}" dt="2026-10-06T11:18:15.873" v="9"/>
            <ac:spMkLst>
              <pc:docMk/>
              <pc:sldMasterMk cId="0" sldId="2147483648"/>
              <pc:sldLayoutMk cId="0" sldId="2147483652"/>
              <ac:spMk id="2" creationId="{5AFFB1E7-5849-B77C-564B-ADBC78E2C6EE}"/>
            </ac:spMkLst>
          </pc:spChg>
        </pc:sldLayoutChg>
        <pc:sldLayoutChg chg="modSp">
          <pc:chgData name="Glen Jones" userId="e846aaca-4b24-4b13-b0d0-f2308e16b284" providerId="ADAL" clId="{ED47ACC3-9597-4D89-A1DC-43CF280EF274}" dt="2026-10-06T11:17:55.250" v="3"/>
          <pc:sldLayoutMkLst>
            <pc:docMk/>
            <pc:sldMasterMk cId="0" sldId="2147483648"/>
            <pc:sldLayoutMk cId="0" sldId="2147483653"/>
          </pc:sldLayoutMkLst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0" sldId="2147483653"/>
              <ac:spMk id="48" creationId="{00000000-0000-0000-0000-000000000000}"/>
            </ac:spMkLst>
          </pc:spChg>
          <pc:picChg chg="mod">
            <ac:chgData name="Glen Jones" userId="e846aaca-4b24-4b13-b0d0-f2308e16b284" providerId="ADAL" clId="{ED47ACC3-9597-4D89-A1DC-43CF280EF274}" dt="2026-10-06T11:17:55.250" v="3"/>
            <ac:picMkLst>
              <pc:docMk/>
              <pc:sldMasterMk cId="0" sldId="2147483648"/>
              <pc:sldLayoutMk cId="0" sldId="2147483653"/>
              <ac:picMk id="47" creationId="{00000000-0000-0000-0000-000000000000}"/>
            </ac:picMkLst>
          </pc:picChg>
        </pc:sldLayoutChg>
        <pc:sldLayoutChg chg="modSp">
          <pc:chgData name="Glen Jones" userId="e846aaca-4b24-4b13-b0d0-f2308e16b284" providerId="ADAL" clId="{ED47ACC3-9597-4D89-A1DC-43CF280EF274}" dt="2026-10-06T11:17:55.250" v="3"/>
          <pc:sldLayoutMkLst>
            <pc:docMk/>
            <pc:sldMasterMk cId="0" sldId="2147483648"/>
            <pc:sldLayoutMk cId="0" sldId="2147483655"/>
          </pc:sldLayoutMkLst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0" sldId="2147483655"/>
              <ac:spMk id="64" creationId="{00000000-0000-0000-0000-000000000000}"/>
            </ac:spMkLst>
          </pc:spChg>
          <pc:picChg chg="mod">
            <ac:chgData name="Glen Jones" userId="e846aaca-4b24-4b13-b0d0-f2308e16b284" providerId="ADAL" clId="{ED47ACC3-9597-4D89-A1DC-43CF280EF274}" dt="2026-10-06T11:17:55.250" v="3"/>
            <ac:picMkLst>
              <pc:docMk/>
              <pc:sldMasterMk cId="0" sldId="2147483648"/>
              <pc:sldLayoutMk cId="0" sldId="2147483655"/>
              <ac:picMk id="63" creationId="{00000000-0000-0000-0000-000000000000}"/>
            </ac:picMkLst>
          </pc:picChg>
        </pc:sldLayoutChg>
        <pc:sldLayoutChg chg="modSp">
          <pc:chgData name="Glen Jones" userId="e846aaca-4b24-4b13-b0d0-f2308e16b284" providerId="ADAL" clId="{ED47ACC3-9597-4D89-A1DC-43CF280EF274}" dt="2026-10-06T11:17:55.250" v="3"/>
          <pc:sldLayoutMkLst>
            <pc:docMk/>
            <pc:sldMasterMk cId="0" sldId="2147483648"/>
            <pc:sldLayoutMk cId="3863588431" sldId="2147483656"/>
          </pc:sldLayoutMkLst>
          <pc:spChg chg="mod">
            <ac:chgData name="Glen Jones" userId="e846aaca-4b24-4b13-b0d0-f2308e16b284" providerId="ADAL" clId="{ED47ACC3-9597-4D89-A1DC-43CF280EF274}" dt="2026-10-06T11:17:55.250" v="3"/>
            <ac:spMkLst>
              <pc:docMk/>
              <pc:sldMasterMk cId="0" sldId="2147483648"/>
              <pc:sldLayoutMk cId="3863588431" sldId="2147483656"/>
              <ac:spMk id="4" creationId="{47EFA1A4-1CF6-43F5-8A7D-070558F86E72}"/>
            </ac:spMkLst>
          </pc:spChg>
          <pc:cxnChg chg="mod">
            <ac:chgData name="Glen Jones" userId="e846aaca-4b24-4b13-b0d0-f2308e16b284" providerId="ADAL" clId="{ED47ACC3-9597-4D89-A1DC-43CF280EF274}" dt="2026-10-06T11:17:55.250" v="3"/>
            <ac:cxnSpMkLst>
              <pc:docMk/>
              <pc:sldMasterMk cId="0" sldId="2147483648"/>
              <pc:sldLayoutMk cId="3863588431" sldId="2147483656"/>
              <ac:cxnSpMk id="6" creationId="{ACB50D8F-F628-4087-9A53-324461110809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2A2CDB-6A4E-4BDE-B301-C5E972652A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A205A8-46B7-4911-8780-0651DCEBCE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CF537-BD91-47C2-89C9-D07D3CBA04FE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A7F2C-610A-4818-AE83-ECAE591F60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52FD1B-F23A-4A5F-B7BD-E2719EAC8D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7AE4-8742-4E32-A0F4-89010155E8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043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ClrTx/>
              <a:buSzPct val="100000"/>
              <a:buFont typeface="Arial"/>
              <a:buChar char="•"/>
            </a:pPr>
            <a:r>
              <a:rPr lang="en-GB"/>
              <a:t>"The effects of online education on academic success: A meta-analysis study” analysed research conducted between 2010 and 2021 across several countries. The findings conclude that online education has a positive effect on students' academic achievement. </a:t>
            </a:r>
          </a:p>
        </p:txBody>
      </p:sp>
    </p:spTree>
    <p:extLst>
      <p:ext uri="{BB962C8B-B14F-4D97-AF65-F5344CB8AC3E}">
        <p14:creationId xmlns:p14="http://schemas.microsoft.com/office/powerpoint/2010/main" val="18028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0" descr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0" y="0"/>
            <a:ext cx="1218072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5984147" y="936625"/>
            <a:ext cx="5861109" cy="132556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</a:lstStyle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984147" y="2397125"/>
            <a:ext cx="5782813" cy="3574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6C3352-1FA8-BD44-E81E-59C08EDA67BF}"/>
              </a:ext>
            </a:extLst>
          </p:cNvPr>
          <p:cNvSpPr/>
          <p:nvPr userDrawn="1"/>
        </p:nvSpPr>
        <p:spPr>
          <a:xfrm>
            <a:off x="10000905" y="6054576"/>
            <a:ext cx="1800200" cy="720080"/>
          </a:xfrm>
          <a:prstGeom prst="rect">
            <a:avLst/>
          </a:prstGeom>
          <a:solidFill>
            <a:srgbClr val="F8982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EFA1A4-1CF6-43F5-8A7D-070558F86E72}"/>
              </a:ext>
            </a:extLst>
          </p:cNvPr>
          <p:cNvSpPr/>
          <p:nvPr userDrawn="1"/>
        </p:nvSpPr>
        <p:spPr>
          <a:xfrm>
            <a:off x="0" y="3244336"/>
            <a:ext cx="5807968" cy="36932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7030A0"/>
              </a:gs>
            </a:gsLst>
            <a:lin ang="5400000" scaled="1"/>
          </a:gra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B50D8F-F628-4087-9A53-324461110809}"/>
              </a:ext>
            </a:extLst>
          </p:cNvPr>
          <p:cNvCxnSpPr/>
          <p:nvPr userDrawn="1"/>
        </p:nvCxnSpPr>
        <p:spPr>
          <a:xfrm>
            <a:off x="5807968" y="0"/>
            <a:ext cx="0" cy="6858000"/>
          </a:xfrm>
          <a:prstGeom prst="line">
            <a:avLst/>
          </a:prstGeom>
          <a:noFill/>
          <a:ln w="47625" cap="flat">
            <a:solidFill>
              <a:srgbClr val="FFC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86358843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0" y="0"/>
            <a:ext cx="1218918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01824" y="6404294"/>
            <a:ext cx="364841" cy="3693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</p:sldLayoutIdLst>
  <p:transition spd="med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7C3EE-E7A1-465C-4BAB-F4A758DA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2" y="1429011"/>
            <a:ext cx="10515600" cy="3999978"/>
          </a:xfrm>
        </p:spPr>
        <p:txBody>
          <a:bodyPr>
            <a:normAutofit/>
          </a:bodyPr>
          <a:lstStyle/>
          <a:p>
            <a:pPr algn="ctr"/>
            <a:r>
              <a:rPr lang="en-GB"/>
              <a:t>We’ve identified spelling as a focus to improve in our school. </a:t>
            </a:r>
            <a:br>
              <a:rPr lang="en-GB"/>
            </a:br>
            <a:br>
              <a:rPr lang="en-GB"/>
            </a:br>
            <a:r>
              <a:rPr lang="en-GB" sz="3200"/>
              <a:t>Here's how you can help at home.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88915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30378-ABC8-41E2-2DA6-EB12C0FB1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1470-5D27-5C30-24D8-C95680F32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/>
          <a:lstStyle/>
          <a:p>
            <a:r>
              <a:rPr lang="en-GB"/>
              <a:t>Why is spelling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12BF7-B500-7608-CD8F-D2972E435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b="1"/>
              <a:t>COMMUNICATION </a:t>
            </a:r>
            <a:br>
              <a:rPr lang="en-GB"/>
            </a:br>
            <a:r>
              <a:rPr lang="en-GB"/>
              <a:t>Spelling helps children express themselves clearly and confidently, laying the foundation for strong communication skills throughout life.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b="1"/>
              <a:t>READING</a:t>
            </a:r>
            <a:br>
              <a:rPr lang="en-GB"/>
            </a:br>
            <a:r>
              <a:rPr lang="en-GB"/>
              <a:t>Recognising spelling patterns helps children become more fluent readers.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b="1"/>
              <a:t>WRITING</a:t>
            </a:r>
            <a:br>
              <a:rPr lang="en-GB"/>
            </a:br>
            <a:r>
              <a:rPr lang="en-GB"/>
              <a:t>When spelling becomes more automatic, children can concentrate on what they want to say.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946384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88B15-A692-8B44-EF5D-B6D69D5E2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D034-5584-4FCA-7A31-1A5860F75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742" y="587276"/>
            <a:ext cx="10515600" cy="825500"/>
          </a:xfrm>
        </p:spPr>
        <p:txBody>
          <a:bodyPr>
            <a:normAutofit/>
          </a:bodyPr>
          <a:lstStyle/>
          <a:p>
            <a:r>
              <a:rPr lang="en-GB"/>
              <a:t>How we teach spelling in school.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5303C-83B1-8CCF-77F7-23F77FF45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200"/>
              <a:t>In school, children: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/>
              <a:t>• are explicitly taught spelling patterns every week;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/>
              <a:t>• practise and apply their spellings;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/>
              <a:t>• use Emile activities to reinforce classroom learning;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/>
              <a:t>• revisit previous learning through Battles;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3200"/>
              <a:t>• celebrate progress through certificates and competitions.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4609502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705AA-FEDA-2B13-4B8A-D0B71E2F0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B7D0-19B9-5D9A-A399-AF5F0F32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/>
          <a:lstStyle/>
          <a:p>
            <a:r>
              <a:rPr lang="en-GB"/>
              <a:t>What can you do to help?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023E-E329-AAB3-C412-018B7EF9A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b="1" u="sng"/>
              <a:t>When parents show interest in school and homework, it sends a powerful message. 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/>
              <a:t>It tells children that their learning matters and encourages them to keep trying, even when it’s tricky. 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/>
              <a:t>With your support, spelling practice can become a positive routine that boosts children’s confidence and success at school.</a:t>
            </a:r>
          </a:p>
        </p:txBody>
      </p:sp>
    </p:spTree>
    <p:extLst>
      <p:ext uri="{BB962C8B-B14F-4D97-AF65-F5344CB8AC3E}">
        <p14:creationId xmlns:p14="http://schemas.microsoft.com/office/powerpoint/2010/main" val="35746143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A821A-F059-2374-59BF-EB0D20884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0C7CB-5467-A98D-4842-0E65EC6F6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1522496" cy="825500"/>
          </a:xfrm>
        </p:spPr>
        <p:txBody>
          <a:bodyPr>
            <a:noAutofit/>
          </a:bodyPr>
          <a:lstStyle/>
          <a:p>
            <a:r>
              <a:rPr lang="en-GB" sz="3600"/>
              <a:t>What does good spelling practice look like at home?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04F60-42D6-B9B1-8D79-17F218545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/>
              <a:t>Keep it short. A little practice regularly is better than one long session.</a:t>
            </a:r>
          </a:p>
          <a:p>
            <a:pPr>
              <a:lnSpc>
                <a:spcPct val="100000"/>
              </a:lnSpc>
            </a:pPr>
            <a:r>
              <a:rPr lang="en-GB"/>
              <a:t>Don't give them the answer immediately. Allow children to think about the spelling pattern and have a go.</a:t>
            </a:r>
          </a:p>
          <a:p>
            <a:pPr>
              <a:lnSpc>
                <a:spcPct val="110000"/>
              </a:lnSpc>
            </a:pPr>
            <a:r>
              <a:rPr lang="en-GB"/>
              <a:t>Talk about the pattern. Ask:"What spelling pattern are you practising?“</a:t>
            </a:r>
          </a:p>
          <a:p>
            <a:pPr>
              <a:lnSpc>
                <a:spcPct val="150000"/>
              </a:lnSpc>
            </a:pPr>
            <a:r>
              <a:rPr lang="en-GB"/>
              <a:t>Celebrate effort. Praise persistence rather than perfection.</a:t>
            </a:r>
          </a:p>
          <a:p>
            <a:pPr>
              <a:lnSpc>
                <a:spcPct val="100000"/>
              </a:lnSpc>
            </a:pPr>
            <a:r>
              <a:rPr lang="en-GB"/>
              <a:t>Don't worry if you can't teach the rule. The pattern is taught in school. Your role is to encourage practice.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52396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B8BEB-A9B6-FEB4-3BC1-3A280CF61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8B530-2479-AE38-8A57-793FB60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/>
          <a:lstStyle/>
          <a:p>
            <a:r>
              <a:rPr lang="en-GB"/>
              <a:t>What is Emile?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C4AA9-A0F8-F6BE-AED0-0473C02B4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/>
              <a:t>Emile is a free app that can be installed on almost any device. </a:t>
            </a:r>
          </a:p>
          <a:p>
            <a:pPr>
              <a:lnSpc>
                <a:spcPct val="100000"/>
              </a:lnSpc>
            </a:pPr>
            <a:endParaRPr lang="en-GB"/>
          </a:p>
          <a:p>
            <a:pPr>
              <a:lnSpc>
                <a:spcPct val="100000"/>
              </a:lnSpc>
            </a:pPr>
            <a:r>
              <a:rPr lang="en-GB"/>
              <a:t>Children already know how to use Emile. 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r>
              <a:rPr lang="en-GB"/>
              <a:t>It is full of games and characters designed to make practice engaging.</a:t>
            </a:r>
          </a:p>
          <a:p>
            <a:pPr>
              <a:lnSpc>
                <a:spcPct val="100000"/>
              </a:lnSpc>
            </a:pPr>
            <a:endParaRPr lang="en-GB"/>
          </a:p>
          <a:p>
            <a:pPr>
              <a:lnSpc>
                <a:spcPct val="100000"/>
              </a:lnSpc>
            </a:pPr>
            <a:r>
              <a:rPr lang="en-GB"/>
              <a:t>The games are aligned to and support classroom activities. 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/>
              <a:t>Teachers regularly set work which appears under “Tasks”.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01FBE-D19A-10E3-A260-4FC5F7D11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4920455"/>
            <a:ext cx="1699148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369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DC9D3-C7F6-C1B8-1A92-0493484AB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5E29-638E-F00A-8432-55ED0633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162456" cy="825500"/>
          </a:xfrm>
        </p:spPr>
        <p:txBody>
          <a:bodyPr>
            <a:normAutofit/>
          </a:bodyPr>
          <a:lstStyle/>
          <a:p>
            <a:r>
              <a:rPr lang="en-GB"/>
              <a:t>Why use an app?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34B7-9656-7BF1-DBEE-4EDC26120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776"/>
            <a:ext cx="10515600" cy="498633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GB"/>
              <a:t>Immediate feedback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/>
              <a:t>Children find out straight away when they've made a mistake.</a:t>
            </a:r>
          </a:p>
          <a:p>
            <a:pPr marL="0" indent="0">
              <a:lnSpc>
                <a:spcPct val="100000"/>
              </a:lnSpc>
              <a:buNone/>
            </a:pPr>
            <a:endParaRPr lang="en-GB"/>
          </a:p>
          <a:p>
            <a:pPr>
              <a:lnSpc>
                <a:spcPct val="100000"/>
              </a:lnSpc>
            </a:pPr>
            <a:r>
              <a:rPr lang="en-GB"/>
              <a:t>Independent practice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/>
              <a:t>Children can practise without needing an adult to mark every answer.</a:t>
            </a:r>
          </a:p>
          <a:p>
            <a:pPr marL="0" indent="0">
              <a:lnSpc>
                <a:spcPct val="100000"/>
              </a:lnSpc>
              <a:buNone/>
            </a:pPr>
            <a:endParaRPr lang="en-GB"/>
          </a:p>
          <a:p>
            <a:pPr>
              <a:lnSpc>
                <a:spcPct val="100000"/>
              </a:lnSpc>
            </a:pPr>
            <a:r>
              <a:rPr lang="en-GB"/>
              <a:t>Helps teachers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/>
              <a:t>Teachers can see which spelling patterns children are finding difficult.</a:t>
            </a:r>
          </a:p>
          <a:p>
            <a:pPr marL="0" indent="0">
              <a:lnSpc>
                <a:spcPct val="100000"/>
              </a:lnSpc>
              <a:buNone/>
            </a:pPr>
            <a:endParaRPr lang="en-GB"/>
          </a:p>
          <a:p>
            <a:pPr marL="0" indent="0">
              <a:lnSpc>
                <a:spcPct val="100000"/>
              </a:lnSpc>
              <a:buNone/>
            </a:pPr>
            <a:r>
              <a:rPr lang="en-GB"/>
              <a:t>Research* has shown that online homework has a positive effect on students’ academic achievement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475074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4E5B-1ADD-B055-24DB-49DFEBC09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56289"/>
            <a:ext cx="5861109" cy="1325564"/>
          </a:xfrm>
        </p:spPr>
        <p:txBody>
          <a:bodyPr/>
          <a:lstStyle/>
          <a:p>
            <a:r>
              <a:rPr lang="en-GB" dirty="0"/>
              <a:t>Why use Emile?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CF525-438B-A775-FBCB-C642E95A8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075"/>
            <a:ext cx="10515600" cy="5130800"/>
          </a:xfrm>
        </p:spPr>
        <p:txBody>
          <a:bodyPr>
            <a:normAutofit lnSpcReduction="10000"/>
          </a:bodyPr>
          <a:lstStyle/>
          <a:p>
            <a:r>
              <a:rPr lang="en-GB"/>
              <a:t>Made to support class work</a:t>
            </a:r>
          </a:p>
          <a:p>
            <a:pPr marL="0" indent="0">
              <a:buNone/>
            </a:pPr>
            <a:r>
              <a:rPr lang="en-GB"/>
              <a:t>Activities support, reinforce and are aligned to what children are learning in school.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Made to engage </a:t>
            </a:r>
          </a:p>
          <a:p>
            <a:pPr marL="0" indent="0">
              <a:buNone/>
            </a:pPr>
            <a:r>
              <a:rPr lang="en-GB"/>
              <a:t>Games, rewards, characters and competitions encourage regular practice.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Made to inform teaching </a:t>
            </a:r>
          </a:p>
          <a:p>
            <a:pPr marL="0" indent="0">
              <a:buNone/>
            </a:pPr>
            <a:r>
              <a:rPr lang="en-GB"/>
              <a:t>Teachers can see progress and identify areas where children need more support.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A4C7BD-960F-8E78-953D-BB693905F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491" y="-387424"/>
            <a:ext cx="2252403" cy="225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6749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22845-CCEC-A0E2-5B5C-3FD750395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0FB16-F279-999E-EEAF-DEFD39F7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36511"/>
            <a:ext cx="5861109" cy="1325564"/>
          </a:xfrm>
        </p:spPr>
        <p:txBody>
          <a:bodyPr/>
          <a:lstStyle/>
          <a:p>
            <a:r>
              <a:rPr lang="en-GB"/>
              <a:t>How to use Emile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DD822-34EE-538F-401E-CB61EF846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976" y="1196752"/>
            <a:ext cx="10515600" cy="2016224"/>
          </a:xfrm>
        </p:spPr>
        <p:txBody>
          <a:bodyPr>
            <a:normAutofit/>
          </a:bodyPr>
          <a:lstStyle/>
          <a:p>
            <a:r>
              <a:rPr lang="en-GB"/>
              <a:t>Download the app “Learn with Emile” from the app stores.</a:t>
            </a:r>
          </a:p>
          <a:p>
            <a:endParaRPr lang="en-GB"/>
          </a:p>
          <a:p>
            <a:r>
              <a:rPr lang="en-GB"/>
              <a:t>Children need to select the school from the dropdown menu and use their username/password to log in.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3EEE6-FB23-8970-4171-536A9E4B7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008" y="3325820"/>
            <a:ext cx="5951984" cy="329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3641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6B046-62C4-8241-254D-5DE3C0C28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8BB10-3230-550C-8D6B-7AD90082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36511"/>
            <a:ext cx="5861109" cy="1325564"/>
          </a:xfrm>
        </p:spPr>
        <p:txBody>
          <a:bodyPr/>
          <a:lstStyle/>
          <a:p>
            <a:r>
              <a:rPr lang="en-GB"/>
              <a:t>How to use Emile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71FB-7A48-0EBE-95EA-968FFE689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976" y="1196752"/>
            <a:ext cx="10515600" cy="936104"/>
          </a:xfrm>
        </p:spPr>
        <p:txBody>
          <a:bodyPr>
            <a:normAutofit/>
          </a:bodyPr>
          <a:lstStyle/>
          <a:p>
            <a:r>
              <a:rPr lang="en-GB"/>
              <a:t>Work set by teachers will appear under Tasks.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94EB5B-85C2-C510-18E3-F5CB7A9A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916832"/>
            <a:ext cx="8647900" cy="439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1092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44C66-6EB4-AA1C-C453-5AD61C382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47EBA-B1E5-57C7-A4CB-789946EC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2" y="1429011"/>
            <a:ext cx="10515600" cy="3999978"/>
          </a:xfrm>
        </p:spPr>
        <p:txBody>
          <a:bodyPr>
            <a:normAutofit/>
          </a:bodyPr>
          <a:lstStyle/>
          <a:p>
            <a:pPr algn="ctr"/>
            <a:r>
              <a:rPr lang="en-GB"/>
              <a:t>Please encourage your child </a:t>
            </a:r>
            <a:br>
              <a:rPr lang="en-GB"/>
            </a:br>
            <a:r>
              <a:rPr lang="en-GB"/>
              <a:t>to use Emile twice each week.</a:t>
            </a:r>
          </a:p>
        </p:txBody>
      </p:sp>
    </p:spTree>
    <p:extLst>
      <p:ext uri="{BB962C8B-B14F-4D97-AF65-F5344CB8AC3E}">
        <p14:creationId xmlns:p14="http://schemas.microsoft.com/office/powerpoint/2010/main" val="222865955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560</Words>
  <Application>Microsoft Office PowerPoint</Application>
  <PresentationFormat>Widescreen</PresentationFormat>
  <Paragraphs>64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Varela Round</vt:lpstr>
      <vt:lpstr>Office Theme</vt:lpstr>
      <vt:lpstr>We’ve identified spelling as a focus to improve in our school.   Here's how you can help at home.</vt:lpstr>
      <vt:lpstr>Why is spelling important?</vt:lpstr>
      <vt:lpstr>How we teach spelling in school.</vt:lpstr>
      <vt:lpstr>What can you do to help? </vt:lpstr>
      <vt:lpstr>What does good spelling practice look like at home?</vt:lpstr>
      <vt:lpstr>What is Emile?</vt:lpstr>
      <vt:lpstr>Why use an app?</vt:lpstr>
      <vt:lpstr>Why use Emile?</vt:lpstr>
      <vt:lpstr>How to use Emile</vt:lpstr>
      <vt:lpstr>How to use Emile</vt:lpstr>
      <vt:lpstr>Please encourage your child  to use Emile twice each week.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Cyber Coach</dc:creator>
  <cp:lastModifiedBy>Glen Jones</cp:lastModifiedBy>
  <cp:revision>51</cp:revision>
  <dcterms:modified xsi:type="dcterms:W3CDTF">2026-10-06T12:03:59Z</dcterms:modified>
</cp:coreProperties>
</file>