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58" r:id="rId18"/>
    <p:sldId id="25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2AA8C-7F97-4B2F-A995-27CFC19F265A}" v="5" dt="2021-07-09T09:47:14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n Alonso-Ritchie" userId="77ccbd8a-03f1-48ad-b5df-9f39f7920830" providerId="ADAL" clId="{C042AA8C-7F97-4B2F-A995-27CFC19F265A}"/>
    <pc:docChg chg="undo custSel delSld modSld">
      <pc:chgData name="Penn Alonso-Ritchie" userId="77ccbd8a-03f1-48ad-b5df-9f39f7920830" providerId="ADAL" clId="{C042AA8C-7F97-4B2F-A995-27CFC19F265A}" dt="2021-07-09T09:47:34.746" v="68" actId="1076"/>
      <pc:docMkLst>
        <pc:docMk/>
      </pc:docMkLst>
      <pc:sldChg chg="modSp mod">
        <pc:chgData name="Penn Alonso-Ritchie" userId="77ccbd8a-03f1-48ad-b5df-9f39f7920830" providerId="ADAL" clId="{C042AA8C-7F97-4B2F-A995-27CFC19F265A}" dt="2021-07-09T08:58:32.498" v="7" actId="1076"/>
        <pc:sldMkLst>
          <pc:docMk/>
          <pc:sldMk cId="1648479909" sldId="271"/>
        </pc:sldMkLst>
        <pc:picChg chg="mod modCrop">
          <ac:chgData name="Penn Alonso-Ritchie" userId="77ccbd8a-03f1-48ad-b5df-9f39f7920830" providerId="ADAL" clId="{C042AA8C-7F97-4B2F-A995-27CFC19F265A}" dt="2021-07-09T08:58:32.498" v="7" actId="1076"/>
          <ac:picMkLst>
            <pc:docMk/>
            <pc:sldMk cId="1648479909" sldId="271"/>
            <ac:picMk id="5" creationId="{8D39CFBE-3AF6-43F3-B57C-1838DE60DAD6}"/>
          </ac:picMkLst>
        </pc:picChg>
      </pc:sldChg>
      <pc:sldChg chg="addSp delSp modSp mod">
        <pc:chgData name="Penn Alonso-Ritchie" userId="77ccbd8a-03f1-48ad-b5df-9f39f7920830" providerId="ADAL" clId="{C042AA8C-7F97-4B2F-A995-27CFC19F265A}" dt="2021-07-09T09:39:06.606" v="24" actId="478"/>
        <pc:sldMkLst>
          <pc:docMk/>
          <pc:sldMk cId="1660611299" sldId="272"/>
        </pc:sldMkLst>
        <pc:spChg chg="del">
          <ac:chgData name="Penn Alonso-Ritchie" userId="77ccbd8a-03f1-48ad-b5df-9f39f7920830" providerId="ADAL" clId="{C042AA8C-7F97-4B2F-A995-27CFC19F265A}" dt="2021-07-09T09:39:06.606" v="24" actId="478"/>
          <ac:spMkLst>
            <pc:docMk/>
            <pc:sldMk cId="1660611299" sldId="272"/>
            <ac:spMk id="2" creationId="{1EA0C89D-EDEF-414E-B302-C262464E4B51}"/>
          </ac:spMkLst>
        </pc:spChg>
        <pc:spChg chg="del">
          <ac:chgData name="Penn Alonso-Ritchie" userId="77ccbd8a-03f1-48ad-b5df-9f39f7920830" providerId="ADAL" clId="{C042AA8C-7F97-4B2F-A995-27CFC19F265A}" dt="2021-07-09T09:38:45.009" v="14"/>
          <ac:spMkLst>
            <pc:docMk/>
            <pc:sldMk cId="1660611299" sldId="272"/>
            <ac:spMk id="3" creationId="{DC0E743F-5396-4641-B97A-CC0DF0842AC1}"/>
          </ac:spMkLst>
        </pc:spChg>
        <pc:picChg chg="add mod modCrop">
          <ac:chgData name="Penn Alonso-Ritchie" userId="77ccbd8a-03f1-48ad-b5df-9f39f7920830" providerId="ADAL" clId="{C042AA8C-7F97-4B2F-A995-27CFC19F265A}" dt="2021-07-09T09:39:04.266" v="23" actId="1076"/>
          <ac:picMkLst>
            <pc:docMk/>
            <pc:sldMk cId="1660611299" sldId="272"/>
            <ac:picMk id="5" creationId="{0B12A0C1-0ADD-4FC1-A66A-18BA8B6C8B80}"/>
          </ac:picMkLst>
        </pc:picChg>
      </pc:sldChg>
      <pc:sldChg chg="addSp delSp modSp mod">
        <pc:chgData name="Penn Alonso-Ritchie" userId="77ccbd8a-03f1-48ad-b5df-9f39f7920830" providerId="ADAL" clId="{C042AA8C-7F97-4B2F-A995-27CFC19F265A}" dt="2021-07-09T09:47:04.822" v="51" actId="1076"/>
        <pc:sldMkLst>
          <pc:docMk/>
          <pc:sldMk cId="4270916271" sldId="273"/>
        </pc:sldMkLst>
        <pc:spChg chg="del">
          <ac:chgData name="Penn Alonso-Ritchie" userId="77ccbd8a-03f1-48ad-b5df-9f39f7920830" providerId="ADAL" clId="{C042AA8C-7F97-4B2F-A995-27CFC19F265A}" dt="2021-07-09T09:46:44.382" v="45" actId="478"/>
          <ac:spMkLst>
            <pc:docMk/>
            <pc:sldMk cId="4270916271" sldId="273"/>
            <ac:spMk id="2" creationId="{149BBC19-8A41-4324-91EE-34D92BF65C1A}"/>
          </ac:spMkLst>
        </pc:spChg>
        <pc:spChg chg="del">
          <ac:chgData name="Penn Alonso-Ritchie" userId="77ccbd8a-03f1-48ad-b5df-9f39f7920830" providerId="ADAL" clId="{C042AA8C-7F97-4B2F-A995-27CFC19F265A}" dt="2021-07-09T09:46:33.782" v="42"/>
          <ac:spMkLst>
            <pc:docMk/>
            <pc:sldMk cId="4270916271" sldId="273"/>
            <ac:spMk id="3" creationId="{F866CFB5-759F-4EA3-A8C4-04DE40C08BC0}"/>
          </ac:spMkLst>
        </pc:spChg>
        <pc:picChg chg="add mod modCrop">
          <ac:chgData name="Penn Alonso-Ritchie" userId="77ccbd8a-03f1-48ad-b5df-9f39f7920830" providerId="ADAL" clId="{C042AA8C-7F97-4B2F-A995-27CFC19F265A}" dt="2021-07-09T09:47:04.822" v="51" actId="1076"/>
          <ac:picMkLst>
            <pc:docMk/>
            <pc:sldMk cId="4270916271" sldId="273"/>
            <ac:picMk id="5" creationId="{6EE5A95D-D443-4DA7-9688-62195F5B501E}"/>
          </ac:picMkLst>
        </pc:picChg>
      </pc:sldChg>
      <pc:sldChg chg="addSp delSp modSp mod">
        <pc:chgData name="Penn Alonso-Ritchie" userId="77ccbd8a-03f1-48ad-b5df-9f39f7920830" providerId="ADAL" clId="{C042AA8C-7F97-4B2F-A995-27CFC19F265A}" dt="2021-07-09T09:01:27.071" v="12" actId="478"/>
        <pc:sldMkLst>
          <pc:docMk/>
          <pc:sldMk cId="2067280910" sldId="285"/>
        </pc:sldMkLst>
        <pc:spChg chg="del mod">
          <ac:chgData name="Penn Alonso-Ritchie" userId="77ccbd8a-03f1-48ad-b5df-9f39f7920830" providerId="ADAL" clId="{C042AA8C-7F97-4B2F-A995-27CFC19F265A}" dt="2021-07-09T09:01:27.071" v="12" actId="478"/>
          <ac:spMkLst>
            <pc:docMk/>
            <pc:sldMk cId="2067280910" sldId="285"/>
            <ac:spMk id="2" creationId="{D9888CF1-1016-4A61-A4EA-A9CC5058EF9C}"/>
          </ac:spMkLst>
        </pc:spChg>
        <pc:spChg chg="del">
          <ac:chgData name="Penn Alonso-Ritchie" userId="77ccbd8a-03f1-48ad-b5df-9f39f7920830" providerId="ADAL" clId="{C042AA8C-7F97-4B2F-A995-27CFC19F265A}" dt="2021-07-09T09:01:22.675" v="8"/>
          <ac:spMkLst>
            <pc:docMk/>
            <pc:sldMk cId="2067280910" sldId="285"/>
            <ac:spMk id="3" creationId="{F6B86979-483C-46BD-9940-083D89AF435B}"/>
          </ac:spMkLst>
        </pc:spChg>
        <pc:picChg chg="add mod">
          <ac:chgData name="Penn Alonso-Ritchie" userId="77ccbd8a-03f1-48ad-b5df-9f39f7920830" providerId="ADAL" clId="{C042AA8C-7F97-4B2F-A995-27CFC19F265A}" dt="2021-07-09T09:01:26.364" v="10" actId="27614"/>
          <ac:picMkLst>
            <pc:docMk/>
            <pc:sldMk cId="2067280910" sldId="285"/>
            <ac:picMk id="5" creationId="{9E533068-C1FF-4C4D-9C17-D5B2BF5347A7}"/>
          </ac:picMkLst>
        </pc:picChg>
      </pc:sldChg>
      <pc:sldChg chg="addSp delSp modSp mod">
        <pc:chgData name="Penn Alonso-Ritchie" userId="77ccbd8a-03f1-48ad-b5df-9f39f7920830" providerId="ADAL" clId="{C042AA8C-7F97-4B2F-A995-27CFC19F265A}" dt="2021-07-09T09:40:21.051" v="41" actId="1076"/>
        <pc:sldMkLst>
          <pc:docMk/>
          <pc:sldMk cId="1474638134" sldId="286"/>
        </pc:sldMkLst>
        <pc:spChg chg="add del mod">
          <ac:chgData name="Penn Alonso-Ritchie" userId="77ccbd8a-03f1-48ad-b5df-9f39f7920830" providerId="ADAL" clId="{C042AA8C-7F97-4B2F-A995-27CFC19F265A}" dt="2021-07-09T09:40:18.337" v="40" actId="1076"/>
          <ac:spMkLst>
            <pc:docMk/>
            <pc:sldMk cId="1474638134" sldId="286"/>
            <ac:spMk id="2" creationId="{BDF43DFF-A490-4F0A-BAD7-FE3F7190CA34}"/>
          </ac:spMkLst>
        </pc:spChg>
        <pc:spChg chg="del">
          <ac:chgData name="Penn Alonso-Ritchie" userId="77ccbd8a-03f1-48ad-b5df-9f39f7920830" providerId="ADAL" clId="{C042AA8C-7F97-4B2F-A995-27CFC19F265A}" dt="2021-07-09T09:39:14.637" v="25"/>
          <ac:spMkLst>
            <pc:docMk/>
            <pc:sldMk cId="1474638134" sldId="286"/>
            <ac:spMk id="3" creationId="{74525C01-F477-40EC-A416-2ED04BAF6411}"/>
          </ac:spMkLst>
        </pc:spChg>
        <pc:picChg chg="add mod">
          <ac:chgData name="Penn Alonso-Ritchie" userId="77ccbd8a-03f1-48ad-b5df-9f39f7920830" providerId="ADAL" clId="{C042AA8C-7F97-4B2F-A995-27CFC19F265A}" dt="2021-07-09T09:40:21.051" v="41" actId="1076"/>
          <ac:picMkLst>
            <pc:docMk/>
            <pc:sldMk cId="1474638134" sldId="286"/>
            <ac:picMk id="5" creationId="{953FDA71-2097-4B88-B18B-64D457C491C9}"/>
          </ac:picMkLst>
        </pc:picChg>
      </pc:sldChg>
      <pc:sldChg chg="addSp delSp modSp mod">
        <pc:chgData name="Penn Alonso-Ritchie" userId="77ccbd8a-03f1-48ad-b5df-9f39f7920830" providerId="ADAL" clId="{C042AA8C-7F97-4B2F-A995-27CFC19F265A}" dt="2021-07-09T09:47:34.746" v="68" actId="1076"/>
        <pc:sldMkLst>
          <pc:docMk/>
          <pc:sldMk cId="3731252359" sldId="287"/>
        </pc:sldMkLst>
        <pc:spChg chg="mod">
          <ac:chgData name="Penn Alonso-Ritchie" userId="77ccbd8a-03f1-48ad-b5df-9f39f7920830" providerId="ADAL" clId="{C042AA8C-7F97-4B2F-A995-27CFC19F265A}" dt="2021-07-09T09:47:29.877" v="67" actId="1076"/>
          <ac:spMkLst>
            <pc:docMk/>
            <pc:sldMk cId="3731252359" sldId="287"/>
            <ac:spMk id="2" creationId="{45D663C5-8331-4D7D-A625-2847F76866A6}"/>
          </ac:spMkLst>
        </pc:spChg>
        <pc:spChg chg="del">
          <ac:chgData name="Penn Alonso-Ritchie" userId="77ccbd8a-03f1-48ad-b5df-9f39f7920830" providerId="ADAL" clId="{C042AA8C-7F97-4B2F-A995-27CFC19F265A}" dt="2021-07-09T09:47:14.016" v="52"/>
          <ac:spMkLst>
            <pc:docMk/>
            <pc:sldMk cId="3731252359" sldId="287"/>
            <ac:spMk id="3" creationId="{BB760A3F-F58E-4B6A-AE1A-348D00C7704A}"/>
          </ac:spMkLst>
        </pc:spChg>
        <pc:picChg chg="add mod">
          <ac:chgData name="Penn Alonso-Ritchie" userId="77ccbd8a-03f1-48ad-b5df-9f39f7920830" providerId="ADAL" clId="{C042AA8C-7F97-4B2F-A995-27CFC19F265A}" dt="2021-07-09T09:47:34.746" v="68" actId="1076"/>
          <ac:picMkLst>
            <pc:docMk/>
            <pc:sldMk cId="3731252359" sldId="287"/>
            <ac:picMk id="5" creationId="{CE9A5262-4E55-4AD1-8C0D-FBBB67BD415C}"/>
          </ac:picMkLst>
        </pc:picChg>
      </pc:sldChg>
      <pc:sldChg chg="del">
        <pc:chgData name="Penn Alonso-Ritchie" userId="77ccbd8a-03f1-48ad-b5df-9f39f7920830" providerId="ADAL" clId="{C042AA8C-7F97-4B2F-A995-27CFC19F265A}" dt="2021-07-09T09:01:38.391" v="13" actId="2696"/>
        <pc:sldMkLst>
          <pc:docMk/>
          <pc:sldMk cId="1797485320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E4E3-24EA-4D01-AE19-4A0310291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62A30-6EB0-44C6-8A81-173A6A3AA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168E2-4A3E-4794-84D0-EDFE9EE8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EC9AF-0FE2-456E-BAF9-2E1EA685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206BD-4B42-40CD-BC50-CFAA92A5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6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AF8A-9A57-4A76-A314-B4035E96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88083-8B80-4D0A-8694-EFEFF6DA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6155F-A8FA-4FBF-8C64-3FD21503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D48D2-DEBE-45D3-A195-968E4AF2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9D9A2-E5DD-4F6D-8EA3-E65DF8FE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23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62FB3F-FD7D-4BAF-B474-BD87D5B8B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8A30E-AD43-483B-B021-56CEB3589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08688-4227-44DB-B459-7A4DBB26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0786-D8E9-484B-A6E1-7AF6F7D4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50630-EC18-4D9C-B2EC-0DD2DBD3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9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3ECE-87A4-483C-95B9-60E1AC16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0C9F2-4485-4C13-8F00-6B233B25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59B3-83D4-45AA-B808-843C49231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55140-5FDF-49D9-AE23-74AC71134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3E3B4-6577-4AC8-90EE-493C9C46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75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5E21-DC63-41E2-9B9E-F929F59C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D1928-697D-4A0E-A22F-C5DD32BD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562CE-4A12-44BF-9905-F725FCA2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38968-CB55-47F1-9D74-5C5A6252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DB60B-9803-4FF8-9EC5-E762665A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66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32B1-FCF6-4446-BEA9-67C6E3E6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8627B-39DE-429B-98CE-2E5942FF5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A9072-52E4-461B-A10E-53C22784A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3FFD6-EC65-4260-89AE-70869CF1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B62BA-5370-46A0-BC83-1BFB91ED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46F54-CAFE-45C0-83A8-E7EB5F11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05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745D-B1E6-441D-8F41-D1D978DDF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8EB4D-4F53-4653-9A68-38D135359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D0D53-2404-4A31-B64D-EBA841CA3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1E4CD-5A5D-4FE7-AA6D-5B036E5BF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58299-C51E-4DAB-BDAB-681C46C4B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BAF78-9B13-4E2F-B93B-D5D155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A1B28D-CE4D-4862-9AC9-F2BEDE19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44D12-AA24-44E5-8EEC-B91764E6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C278-4D84-4F01-AADE-09B3C8FB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136A75-7FA9-408A-A3AE-E2A7D42C0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EB14F-A2BB-4F01-B716-5D9F23AF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7FC6B-7E85-4CF9-9813-8A4D99F4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9824D-D99F-4CB7-A15E-3949DC4C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33B26-AA48-4BFC-A9F1-796CB95E6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1D0B-6C3D-430B-9156-944DCE9F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85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74B2D-4856-4CE1-8DA9-34E5F99D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F527A-536E-451D-88BE-056B92870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15149-3A96-41E1-8680-01D12226B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0D64D-BA55-4EC0-9A80-244AD0540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8DF98-C0DF-42C5-ABB4-E3306E373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38A94-35D8-4D2D-8BCF-0CD4E05D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8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7C42-073F-40FA-BA78-FC0F2A27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B4456-3BB9-48B2-AA77-3CD00CB02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CCB20-E8E9-45CE-A016-0DF577AF9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3A96E-150E-4C66-8524-A2181D937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3C1FB-435F-4E33-A3CF-3B35AB2A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EB65B-A9E1-4F82-B5F9-5029F991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02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CAE81-029E-4015-9E26-3162B5F9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1C975-F1BF-4509-A691-75F033FF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B2887-B9A0-468A-A703-82D46C97C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8FD5F-BD0E-4BA6-AD92-B8B7A06F298A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42AEA-C52E-4699-8F33-8D17BDD21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B240F-7AC6-4838-937B-387C5D0E4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B3DB-9F67-41AC-9ED5-7A6F9E76F8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47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81DDA-24C0-4F9B-8C46-9B47DA1B9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5388" y="2198941"/>
            <a:ext cx="6707084" cy="2015864"/>
          </a:xfrm>
        </p:spPr>
        <p:txBody>
          <a:bodyPr>
            <a:normAutofit/>
          </a:bodyPr>
          <a:lstStyle/>
          <a:p>
            <a:pPr algn="l"/>
            <a:r>
              <a:rPr lang="en-GB" sz="6600" dirty="0">
                <a:solidFill>
                  <a:schemeClr val="bg1"/>
                </a:solidFill>
                <a:latin typeface="GROBOLD" panose="02000603030000020004" pitchFamily="2" charset="0"/>
              </a:rPr>
              <a:t>End of year picture 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B2EE3-A19D-4656-8C0B-10A13A2BF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With Emile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FBE85861-4A4E-41A7-A3D7-707D67249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2" y="320040"/>
            <a:ext cx="3263463" cy="5899785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2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ocolate cake with sprinkles&#10;&#10;Description automatically generated with low confidence">
            <a:extLst>
              <a:ext uri="{FF2B5EF4-FFF2-40B4-BE49-F238E27FC236}">
                <a16:creationId xmlns:a16="http://schemas.microsoft.com/office/drawing/2014/main" id="{5F25EED9-AA6D-482A-8B08-CEA20AF2E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2" t="36848" r="17162" b="14338"/>
          <a:stretch/>
        </p:blipFill>
        <p:spPr>
          <a:xfrm>
            <a:off x="4076701" y="1569171"/>
            <a:ext cx="4381500" cy="4193455"/>
          </a:xfrm>
        </p:spPr>
      </p:pic>
    </p:spTree>
    <p:extLst>
      <p:ext uri="{BB962C8B-B14F-4D97-AF65-F5344CB8AC3E}">
        <p14:creationId xmlns:p14="http://schemas.microsoft.com/office/powerpoint/2010/main" val="211206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9A2A8AC9-7B74-4167-8308-667A2E36B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97" b="18497"/>
          <a:stretch/>
        </p:blipFill>
        <p:spPr>
          <a:xfrm>
            <a:off x="1427508" y="2343149"/>
            <a:ext cx="9842320" cy="1666876"/>
          </a:xfrm>
        </p:spPr>
      </p:pic>
    </p:spTree>
    <p:extLst>
      <p:ext uri="{BB962C8B-B14F-4D97-AF65-F5344CB8AC3E}">
        <p14:creationId xmlns:p14="http://schemas.microsoft.com/office/powerpoint/2010/main" val="3047111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night sky, ocean floor&#10;&#10;Description automatically generated">
            <a:extLst>
              <a:ext uri="{FF2B5EF4-FFF2-40B4-BE49-F238E27FC236}">
                <a16:creationId xmlns:a16="http://schemas.microsoft.com/office/drawing/2014/main" id="{DFA82E0F-BC98-4CF6-BBFE-535A943C0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t="27216" r="36227" b="48486"/>
          <a:stretch/>
        </p:blipFill>
        <p:spPr>
          <a:xfrm>
            <a:off x="4248150" y="1813948"/>
            <a:ext cx="3695700" cy="3230103"/>
          </a:xfrm>
        </p:spPr>
      </p:pic>
    </p:spTree>
    <p:extLst>
      <p:ext uri="{BB962C8B-B14F-4D97-AF65-F5344CB8AC3E}">
        <p14:creationId xmlns:p14="http://schemas.microsoft.com/office/powerpoint/2010/main" val="2674547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nch of balloons&#10;&#10;Description automatically generated with low confidence">
            <a:extLst>
              <a:ext uri="{FF2B5EF4-FFF2-40B4-BE49-F238E27FC236}">
                <a16:creationId xmlns:a16="http://schemas.microsoft.com/office/drawing/2014/main" id="{C5388E13-4BC2-4127-B74F-75291F713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40541" r="7973" b="13116"/>
          <a:stretch/>
        </p:blipFill>
        <p:spPr>
          <a:xfrm>
            <a:off x="3719512" y="1189820"/>
            <a:ext cx="4752975" cy="44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7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essert, food, hand&#10;&#10;Description automatically generated">
            <a:extLst>
              <a:ext uri="{FF2B5EF4-FFF2-40B4-BE49-F238E27FC236}">
                <a16:creationId xmlns:a16="http://schemas.microsoft.com/office/drawing/2014/main" id="{8D39CFBE-3AF6-43F3-B57C-1838DE60D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228" r="39739" b="35226"/>
          <a:stretch/>
        </p:blipFill>
        <p:spPr>
          <a:xfrm>
            <a:off x="4888637" y="1447043"/>
            <a:ext cx="2414726" cy="3963914"/>
          </a:xfrm>
        </p:spPr>
      </p:pic>
    </p:spTree>
    <p:extLst>
      <p:ext uri="{BB962C8B-B14F-4D97-AF65-F5344CB8AC3E}">
        <p14:creationId xmlns:p14="http://schemas.microsoft.com/office/powerpoint/2010/main" val="164847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oats in a harbor&#10;&#10;Description automatically generated with low confidence">
            <a:extLst>
              <a:ext uri="{FF2B5EF4-FFF2-40B4-BE49-F238E27FC236}">
                <a16:creationId xmlns:a16="http://schemas.microsoft.com/office/drawing/2014/main" id="{0B12A0C1-0ADD-4FC1-A66A-18BA8B6C8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4" t="46917" r="38653" b="38380"/>
          <a:stretch/>
        </p:blipFill>
        <p:spPr>
          <a:xfrm>
            <a:off x="2634759" y="2447925"/>
            <a:ext cx="7231677" cy="2611437"/>
          </a:xfrm>
        </p:spPr>
      </p:pic>
    </p:spTree>
    <p:extLst>
      <p:ext uri="{BB962C8B-B14F-4D97-AF65-F5344CB8AC3E}">
        <p14:creationId xmlns:p14="http://schemas.microsoft.com/office/powerpoint/2010/main" val="1660611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playing guitar&#10;&#10;Description automatically generated with low confidence">
            <a:extLst>
              <a:ext uri="{FF2B5EF4-FFF2-40B4-BE49-F238E27FC236}">
                <a16:creationId xmlns:a16="http://schemas.microsoft.com/office/drawing/2014/main" id="{6EE5A95D-D443-4DA7-9688-62195F5B5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31000" r="53203" b="43666"/>
          <a:stretch/>
        </p:blipFill>
        <p:spPr>
          <a:xfrm>
            <a:off x="3705226" y="1624974"/>
            <a:ext cx="5086350" cy="3608051"/>
          </a:xfrm>
        </p:spPr>
      </p:pic>
    </p:spTree>
    <p:extLst>
      <p:ext uri="{BB962C8B-B14F-4D97-AF65-F5344CB8AC3E}">
        <p14:creationId xmlns:p14="http://schemas.microsoft.com/office/powerpoint/2010/main" val="4270916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4EDB-6315-447D-8888-45B8989E3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118" y="2087932"/>
            <a:ext cx="6693763" cy="28419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GROBOLD" panose="02000603030000020004" pitchFamily="2" charset="0"/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414A1-C051-41E4-857B-8903A2ECA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122" y="4083728"/>
            <a:ext cx="9397753" cy="59480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It’s time to check over your answers, did you get them all right?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0DBD4-255A-4D2E-9299-06B18B0F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800">
            <a:off x="9628269" y="814147"/>
            <a:ext cx="2067716" cy="3167312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DB74AAB-1FC9-4A14-891C-DEDAF42F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701">
            <a:off x="555377" y="402007"/>
            <a:ext cx="2223384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18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sky, colorful&#10;&#10;Description automatically generated">
            <a:extLst>
              <a:ext uri="{FF2B5EF4-FFF2-40B4-BE49-F238E27FC236}">
                <a16:creationId xmlns:a16="http://schemas.microsoft.com/office/drawing/2014/main" id="{C6B52A59-067C-4F55-8E08-0D06A0E8D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6" y="1295019"/>
            <a:ext cx="6370092" cy="4267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B3DBB-587A-42AE-A5E7-42A1FB97F5FA}"/>
              </a:ext>
            </a:extLst>
          </p:cNvPr>
          <p:cNvSpPr txBox="1"/>
          <p:nvPr/>
        </p:nvSpPr>
        <p:spPr>
          <a:xfrm>
            <a:off x="4638491" y="5654706"/>
            <a:ext cx="602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GROBOLD" panose="02000603030000020004" pitchFamily="2" charset="0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3186631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F115-7C09-4538-9EC6-7C24B00B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988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Strawberries</a:t>
            </a:r>
          </a:p>
        </p:txBody>
      </p:sp>
      <p:pic>
        <p:nvPicPr>
          <p:cNvPr id="5" name="Picture 4" descr="A group of strawberries&#10;&#10;Description automatically generated">
            <a:extLst>
              <a:ext uri="{FF2B5EF4-FFF2-40B4-BE49-F238E27FC236}">
                <a16:creationId xmlns:a16="http://schemas.microsoft.com/office/drawing/2014/main" id="{AA130388-9D60-419C-A8A2-0DF0E3F80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6" y="685801"/>
            <a:ext cx="4329112" cy="43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8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sky, colorful&#10;&#10;Description automatically generated">
            <a:extLst>
              <a:ext uri="{FF2B5EF4-FFF2-40B4-BE49-F238E27FC236}">
                <a16:creationId xmlns:a16="http://schemas.microsoft.com/office/drawing/2014/main" id="{7E026F10-AD4E-4CBE-8DB6-5EBE5E81E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21626" r="46537" b="39537"/>
          <a:stretch/>
        </p:blipFill>
        <p:spPr>
          <a:xfrm>
            <a:off x="3959441" y="2275859"/>
            <a:ext cx="4110361" cy="2642369"/>
          </a:xfrm>
        </p:spPr>
      </p:pic>
    </p:spTree>
    <p:extLst>
      <p:ext uri="{BB962C8B-B14F-4D97-AF65-F5344CB8AC3E}">
        <p14:creationId xmlns:p14="http://schemas.microsoft.com/office/powerpoint/2010/main" val="1355868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A357-1C55-4E55-838D-7930CC44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Cat</a:t>
            </a:r>
          </a:p>
        </p:txBody>
      </p:sp>
      <p:pic>
        <p:nvPicPr>
          <p:cNvPr id="5" name="Content Placeholder 4" descr="A cat lying on the ground&#10;&#10;Description automatically generated">
            <a:extLst>
              <a:ext uri="{FF2B5EF4-FFF2-40B4-BE49-F238E27FC236}">
                <a16:creationId xmlns:a16="http://schemas.microsoft.com/office/drawing/2014/main" id="{3F5E8508-7549-469B-B77A-2A8645BD2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786937"/>
            <a:ext cx="6527006" cy="4351338"/>
          </a:xfrm>
        </p:spPr>
      </p:pic>
    </p:spTree>
    <p:extLst>
      <p:ext uri="{BB962C8B-B14F-4D97-AF65-F5344CB8AC3E}">
        <p14:creationId xmlns:p14="http://schemas.microsoft.com/office/powerpoint/2010/main" val="2469338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83E0-04AB-410F-AA23-F4CFE63E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7063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Scooby-Doo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7F3F93-6CD2-42F6-B967-F4543DD3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87" y="265374"/>
            <a:ext cx="5297226" cy="52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AF20-F9B3-4FA1-A4FB-2F1A23180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7743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Panda</a:t>
            </a:r>
          </a:p>
        </p:txBody>
      </p:sp>
      <p:pic>
        <p:nvPicPr>
          <p:cNvPr id="5" name="Picture 4" descr="A panda eating leaves&#10;&#10;Description automatically generated with medium confidence">
            <a:extLst>
              <a:ext uri="{FF2B5EF4-FFF2-40B4-BE49-F238E27FC236}">
                <a16:creationId xmlns:a16="http://schemas.microsoft.com/office/drawing/2014/main" id="{3457EF8F-CD73-450D-9CCA-6BE44391B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234" y="1012055"/>
            <a:ext cx="6327531" cy="421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5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C802-49B7-420E-9182-FF2C2389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385587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Lights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AC771EC-585B-4BB8-94C8-DAEE450E4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5" y="982246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866870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2074-CD71-4495-9134-D8147E5E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33" y="545203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Banana</a:t>
            </a:r>
          </a:p>
        </p:txBody>
      </p:sp>
      <p:pic>
        <p:nvPicPr>
          <p:cNvPr id="5" name="Content Placeholder 4" descr="A peeled banana with a pink background&#10;&#10;Description automatically generated with medium confidence">
            <a:extLst>
              <a:ext uri="{FF2B5EF4-FFF2-40B4-BE49-F238E27FC236}">
                <a16:creationId xmlns:a16="http://schemas.microsoft.com/office/drawing/2014/main" id="{A92F07D0-76A2-41C4-93CA-9E2396302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7" y="536368"/>
            <a:ext cx="3430633" cy="4802395"/>
          </a:xfrm>
        </p:spPr>
      </p:pic>
    </p:spTree>
    <p:extLst>
      <p:ext uri="{BB962C8B-B14F-4D97-AF65-F5344CB8AC3E}">
        <p14:creationId xmlns:p14="http://schemas.microsoft.com/office/powerpoint/2010/main" val="74345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42C6-54A7-47C9-81F6-5230A5D07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8" y="56336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Giraffe </a:t>
            </a:r>
          </a:p>
        </p:txBody>
      </p:sp>
      <p:pic>
        <p:nvPicPr>
          <p:cNvPr id="5" name="Content Placeholder 4" descr="A giraffe licking its nose&#10;&#10;Description automatically generated with medium confidence">
            <a:extLst>
              <a:ext uri="{FF2B5EF4-FFF2-40B4-BE49-F238E27FC236}">
                <a16:creationId xmlns:a16="http://schemas.microsoft.com/office/drawing/2014/main" id="{AB05A748-3C9F-461E-B4DC-AB488323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96" y="107040"/>
            <a:ext cx="3684820" cy="5526615"/>
          </a:xfrm>
        </p:spPr>
      </p:pic>
    </p:spTree>
    <p:extLst>
      <p:ext uri="{BB962C8B-B14F-4D97-AF65-F5344CB8AC3E}">
        <p14:creationId xmlns:p14="http://schemas.microsoft.com/office/powerpoint/2010/main" val="3840919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19BF-EF45-4BAA-86B7-3A73F7C5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7259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Cake</a:t>
            </a:r>
          </a:p>
        </p:txBody>
      </p:sp>
      <p:pic>
        <p:nvPicPr>
          <p:cNvPr id="5" name="Content Placeholder 4" descr="A chocolate cake with sprinkles&#10;&#10;Description automatically generated with low confidence">
            <a:extLst>
              <a:ext uri="{FF2B5EF4-FFF2-40B4-BE49-F238E27FC236}">
                <a16:creationId xmlns:a16="http://schemas.microsoft.com/office/drawing/2014/main" id="{E9902F7C-686C-40EA-B70E-6F8A65D93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71" y="849082"/>
            <a:ext cx="5917258" cy="4351338"/>
          </a:xfrm>
        </p:spPr>
      </p:pic>
    </p:spTree>
    <p:extLst>
      <p:ext uri="{BB962C8B-B14F-4D97-AF65-F5344CB8AC3E}">
        <p14:creationId xmlns:p14="http://schemas.microsoft.com/office/powerpoint/2010/main" val="2907902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B350-51A8-4C05-8F56-35C83821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6978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Frozen</a:t>
            </a:r>
          </a:p>
        </p:txBody>
      </p:sp>
      <p:pic>
        <p:nvPicPr>
          <p:cNvPr id="5" name="Content Placeholder 4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7EF55C15-A789-41B1-A7E2-5FD2D769A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46" y="592900"/>
            <a:ext cx="6861505" cy="4351338"/>
          </a:xfrm>
        </p:spPr>
      </p:pic>
    </p:spTree>
    <p:extLst>
      <p:ext uri="{BB962C8B-B14F-4D97-AF65-F5344CB8AC3E}">
        <p14:creationId xmlns:p14="http://schemas.microsoft.com/office/powerpoint/2010/main" val="1460834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74BF-E4F0-48B0-95D9-F6073F537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735" y="5532437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Disco Balls</a:t>
            </a:r>
          </a:p>
        </p:txBody>
      </p:sp>
      <p:pic>
        <p:nvPicPr>
          <p:cNvPr id="5" name="Content Placeholder 4" descr="A picture containing night sky, ocean floor&#10;&#10;Description automatically generated">
            <a:extLst>
              <a:ext uri="{FF2B5EF4-FFF2-40B4-BE49-F238E27FC236}">
                <a16:creationId xmlns:a16="http://schemas.microsoft.com/office/drawing/2014/main" id="{D853C29B-4864-4D5C-B2E0-F58D3949F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9"/>
          <a:stretch/>
        </p:blipFill>
        <p:spPr>
          <a:xfrm>
            <a:off x="3910200" y="980961"/>
            <a:ext cx="4792670" cy="4594225"/>
          </a:xfrm>
        </p:spPr>
      </p:pic>
    </p:spTree>
    <p:extLst>
      <p:ext uri="{BB962C8B-B14F-4D97-AF65-F5344CB8AC3E}">
        <p14:creationId xmlns:p14="http://schemas.microsoft.com/office/powerpoint/2010/main" val="2745479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4E65-C363-45D4-AD78-A1D35E40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Balloons</a:t>
            </a:r>
          </a:p>
        </p:txBody>
      </p:sp>
      <p:pic>
        <p:nvPicPr>
          <p:cNvPr id="5" name="Content Placeholder 4" descr="A bunch of balloons&#10;&#10;Description automatically generated with low confidence">
            <a:extLst>
              <a:ext uri="{FF2B5EF4-FFF2-40B4-BE49-F238E27FC236}">
                <a16:creationId xmlns:a16="http://schemas.microsoft.com/office/drawing/2014/main" id="{5CDA0F73-0EB5-4CF8-A058-00D2D8165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31" y="778060"/>
            <a:ext cx="6518338" cy="4351338"/>
          </a:xfrm>
        </p:spPr>
      </p:pic>
    </p:spTree>
    <p:extLst>
      <p:ext uri="{BB962C8B-B14F-4D97-AF65-F5344CB8AC3E}">
        <p14:creationId xmlns:p14="http://schemas.microsoft.com/office/powerpoint/2010/main" val="2771571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trawberries&#10;&#10;Description automatically generated">
            <a:extLst>
              <a:ext uri="{FF2B5EF4-FFF2-40B4-BE49-F238E27FC236}">
                <a16:creationId xmlns:a16="http://schemas.microsoft.com/office/drawing/2014/main" id="{386195D2-0458-4662-9F48-1DA4EDAAA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769" r="41816" b="16905"/>
          <a:stretch/>
        </p:blipFill>
        <p:spPr>
          <a:xfrm>
            <a:off x="3905250" y="1962149"/>
            <a:ext cx="4665723" cy="323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66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essert, food, hand&#10;&#10;Description automatically generated">
            <a:extLst>
              <a:ext uri="{FF2B5EF4-FFF2-40B4-BE49-F238E27FC236}">
                <a16:creationId xmlns:a16="http://schemas.microsoft.com/office/drawing/2014/main" id="{9E533068-C1FF-4C4D-9C17-D5B2BF534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96" y="823088"/>
            <a:ext cx="3569250" cy="5353875"/>
          </a:xfrm>
        </p:spPr>
      </p:pic>
    </p:spTree>
    <p:extLst>
      <p:ext uri="{BB962C8B-B14F-4D97-AF65-F5344CB8AC3E}">
        <p14:creationId xmlns:p14="http://schemas.microsoft.com/office/powerpoint/2010/main" val="2067280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3DFF-A490-4F0A-BAD7-FE3F7190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32437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Boats</a:t>
            </a:r>
          </a:p>
        </p:txBody>
      </p:sp>
      <p:pic>
        <p:nvPicPr>
          <p:cNvPr id="5" name="Content Placeholder 4" descr="A group of boats in a harbor&#10;&#10;Description automatically generated with low confidence">
            <a:extLst>
              <a:ext uri="{FF2B5EF4-FFF2-40B4-BE49-F238E27FC236}">
                <a16:creationId xmlns:a16="http://schemas.microsoft.com/office/drawing/2014/main" id="{953FDA71-2097-4B88-B18B-64D457C49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85" y="857959"/>
            <a:ext cx="6715027" cy="4351338"/>
          </a:xfrm>
        </p:spPr>
      </p:pic>
    </p:spTree>
    <p:extLst>
      <p:ext uri="{BB962C8B-B14F-4D97-AF65-F5344CB8AC3E}">
        <p14:creationId xmlns:p14="http://schemas.microsoft.com/office/powerpoint/2010/main" val="1474638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63C5-8331-4D7D-A625-2847F768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1" y="551418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ROBOLD" panose="02000603030000020004" pitchFamily="2" charset="0"/>
              </a:rPr>
              <a:t>Spiderman</a:t>
            </a:r>
          </a:p>
        </p:txBody>
      </p:sp>
      <p:pic>
        <p:nvPicPr>
          <p:cNvPr id="5" name="Content Placeholder 4" descr="A person playing guitar&#10;&#10;Description automatically generated with low confidence">
            <a:extLst>
              <a:ext uri="{FF2B5EF4-FFF2-40B4-BE49-F238E27FC236}">
                <a16:creationId xmlns:a16="http://schemas.microsoft.com/office/drawing/2014/main" id="{CE9A5262-4E55-4AD1-8C0D-FBBB67BD4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715916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731252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lying on the ground&#10;&#10;Description automatically generated">
            <a:extLst>
              <a:ext uri="{FF2B5EF4-FFF2-40B4-BE49-F238E27FC236}">
                <a16:creationId xmlns:a16="http://schemas.microsoft.com/office/drawing/2014/main" id="{BF286F62-6C56-46E3-B047-2E0BF50D9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9" t="21697" r="22150" b="25647"/>
          <a:stretch/>
        </p:blipFill>
        <p:spPr>
          <a:xfrm>
            <a:off x="4286250" y="1419225"/>
            <a:ext cx="3754186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BA2B865-F60B-41B5-A8D4-F61AF54B7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9" t="7039" r="11372" b="47293"/>
          <a:stretch/>
        </p:blipFill>
        <p:spPr>
          <a:xfrm>
            <a:off x="4725562" y="1072067"/>
            <a:ext cx="3060173" cy="49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4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nda eating leaves&#10;&#10;Description automatically generated with medium confidence">
            <a:extLst>
              <a:ext uri="{FF2B5EF4-FFF2-40B4-BE49-F238E27FC236}">
                <a16:creationId xmlns:a16="http://schemas.microsoft.com/office/drawing/2014/main" id="{2DCA8E75-4AA5-4636-A6D5-C8BA4BA5E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5" t="39871" r="41267" b="26472"/>
          <a:stretch/>
        </p:blipFill>
        <p:spPr>
          <a:xfrm>
            <a:off x="3844031" y="1407338"/>
            <a:ext cx="4793942" cy="42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5A26137-FD37-4DE2-AD47-6C44797E4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51733" r="56859" b="21124"/>
          <a:stretch/>
        </p:blipFill>
        <p:spPr>
          <a:xfrm>
            <a:off x="3538537" y="1286259"/>
            <a:ext cx="5114925" cy="4285481"/>
          </a:xfrm>
        </p:spPr>
      </p:pic>
    </p:spTree>
    <p:extLst>
      <p:ext uri="{BB962C8B-B14F-4D97-AF65-F5344CB8AC3E}">
        <p14:creationId xmlns:p14="http://schemas.microsoft.com/office/powerpoint/2010/main" val="295020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eled banana with a pink background&#10;&#10;Description automatically generated with medium confidence">
            <a:extLst>
              <a:ext uri="{FF2B5EF4-FFF2-40B4-BE49-F238E27FC236}">
                <a16:creationId xmlns:a16="http://schemas.microsoft.com/office/drawing/2014/main" id="{0E2C6E1C-6921-4B44-B3B6-EA37EF887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5" t="58102" r="37083" b="24769"/>
          <a:stretch/>
        </p:blipFill>
        <p:spPr>
          <a:xfrm>
            <a:off x="4343400" y="1880961"/>
            <a:ext cx="4276725" cy="29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3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12C4-84BE-464A-97B1-3B1D8946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iraffe licking its nose&#10;&#10;Description automatically generated with medium confidence">
            <a:extLst>
              <a:ext uri="{FF2B5EF4-FFF2-40B4-BE49-F238E27FC236}">
                <a16:creationId xmlns:a16="http://schemas.microsoft.com/office/drawing/2014/main" id="{0FBF0982-83F9-4393-BBBE-B32C221D3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 t="32195" r="47718" b="34379"/>
          <a:stretch/>
        </p:blipFill>
        <p:spPr>
          <a:xfrm>
            <a:off x="4302458" y="640264"/>
            <a:ext cx="3587084" cy="5852611"/>
          </a:xfrm>
        </p:spPr>
      </p:pic>
    </p:spTree>
    <p:extLst>
      <p:ext uri="{BB962C8B-B14F-4D97-AF65-F5344CB8AC3E}">
        <p14:creationId xmlns:p14="http://schemas.microsoft.com/office/powerpoint/2010/main" val="4138687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38</Words>
  <Application>Microsoft Office PowerPoint</Application>
  <PresentationFormat>Widescreen</PresentationFormat>
  <Paragraphs>18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GROBOLD</vt:lpstr>
      <vt:lpstr>Office Theme</vt:lpstr>
      <vt:lpstr>End of year picture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</vt:lpstr>
      <vt:lpstr>PowerPoint Presentation</vt:lpstr>
      <vt:lpstr>Strawberries</vt:lpstr>
      <vt:lpstr>Cat</vt:lpstr>
      <vt:lpstr>Scooby-Doo</vt:lpstr>
      <vt:lpstr>Panda</vt:lpstr>
      <vt:lpstr>Lights</vt:lpstr>
      <vt:lpstr>Banana</vt:lpstr>
      <vt:lpstr>Giraffe </vt:lpstr>
      <vt:lpstr>Cake</vt:lpstr>
      <vt:lpstr>Frozen</vt:lpstr>
      <vt:lpstr>Disco Balls</vt:lpstr>
      <vt:lpstr>Balloons</vt:lpstr>
      <vt:lpstr>PowerPoint Presentation</vt:lpstr>
      <vt:lpstr>Boats</vt:lpstr>
      <vt:lpstr>Spiderman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year picture quiz</dc:title>
  <dc:creator>Penn Alonso-Ritchie</dc:creator>
  <cp:lastModifiedBy>Penn Alonso-Ritchie</cp:lastModifiedBy>
  <cp:revision>7</cp:revision>
  <dcterms:created xsi:type="dcterms:W3CDTF">2021-07-07T12:10:14Z</dcterms:created>
  <dcterms:modified xsi:type="dcterms:W3CDTF">2021-07-09T09:47:58Z</dcterms:modified>
</cp:coreProperties>
</file>