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59" r:id="rId5"/>
    <p:sldId id="291" r:id="rId6"/>
    <p:sldId id="292" r:id="rId7"/>
    <p:sldId id="293" r:id="rId8"/>
    <p:sldId id="294" r:id="rId9"/>
    <p:sldId id="411" r:id="rId10"/>
    <p:sldId id="295" r:id="rId11"/>
    <p:sldId id="298" r:id="rId12"/>
    <p:sldId id="297" r:id="rId13"/>
    <p:sldId id="300" r:id="rId14"/>
    <p:sldId id="303" r:id="rId15"/>
    <p:sldId id="301" r:id="rId16"/>
    <p:sldId id="304" r:id="rId17"/>
    <p:sldId id="305" r:id="rId18"/>
    <p:sldId id="30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E092A-B618-42FD-9FDF-D1CE1DA57234}" v="3" dt="2024-04-24T14:03:47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BBBE092A-B618-42FD-9FDF-D1CE1DA57234}"/>
    <pc:docChg chg="custSel modSld">
      <pc:chgData name="Glen Jones" userId="e846aaca-4b24-4b13-b0d0-f2308e16b284" providerId="ADAL" clId="{BBBE092A-B618-42FD-9FDF-D1CE1DA57234}" dt="2024-04-24T14:03:47.222" v="235"/>
      <pc:docMkLst>
        <pc:docMk/>
      </pc:docMkLst>
      <pc:sldChg chg="modAnim">
        <pc:chgData name="Glen Jones" userId="e846aaca-4b24-4b13-b0d0-f2308e16b284" providerId="ADAL" clId="{BBBE092A-B618-42FD-9FDF-D1CE1DA57234}" dt="2024-04-24T14:03:47.222" v="235"/>
        <pc:sldMkLst>
          <pc:docMk/>
          <pc:sldMk cId="3968389756" sldId="259"/>
        </pc:sldMkLst>
      </pc:sldChg>
      <pc:sldChg chg="modSp mod">
        <pc:chgData name="Glen Jones" userId="e846aaca-4b24-4b13-b0d0-f2308e16b284" providerId="ADAL" clId="{BBBE092A-B618-42FD-9FDF-D1CE1DA57234}" dt="2024-04-24T13:59:27.773" v="234" actId="1076"/>
        <pc:sldMkLst>
          <pc:docMk/>
          <pc:sldMk cId="2197891999" sldId="269"/>
        </pc:sldMkLst>
        <pc:spChg chg="mod">
          <ac:chgData name="Glen Jones" userId="e846aaca-4b24-4b13-b0d0-f2308e16b284" providerId="ADAL" clId="{BBBE092A-B618-42FD-9FDF-D1CE1DA57234}" dt="2024-04-24T13:59:27.773" v="234" actId="1076"/>
          <ac:spMkLst>
            <pc:docMk/>
            <pc:sldMk cId="2197891999" sldId="269"/>
            <ac:spMk id="3" creationId="{3A691EA5-ED87-3775-031E-ABBA37B29377}"/>
          </ac:spMkLst>
        </pc:spChg>
        <pc:spChg chg="mod">
          <ac:chgData name="Glen Jones" userId="e846aaca-4b24-4b13-b0d0-f2308e16b284" providerId="ADAL" clId="{BBBE092A-B618-42FD-9FDF-D1CE1DA57234}" dt="2024-04-24T13:59:22.626" v="233" actId="20577"/>
          <ac:spMkLst>
            <pc:docMk/>
            <pc:sldMk cId="2197891999" sldId="269"/>
            <ac:spMk id="10" creationId="{7EED2268-737A-B434-A44E-D62D408919D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6:20.73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24575,'1210'0'0,"-1151"4"0,-1 3 0,1 2 0,89 26 0,-45-9 0,381 113 0,-364-93 0,-3 4 0,131 78 0,-62-4 0,-114-73 0,-38-25 0,0 1 0,-2 2 0,42 47 0,70 109 0,-93-128 0,-42-48 0,0 0 0,0 1 0,0 0 0,-2 0 0,1 1 0,-1 0 0,8 17 0,-10-16 2,1 0 0,1-1-1,0 0 1,0 0-1,2 0 1,-1-1 0,18 16-1,11 14-1379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38:49.2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0 949 24575,'28'-2'0,"-1"-1"0,0-1 0,0 0 0,0-2 0,-1 0 0,27-10 0,40-9 0,55-12 0,-2-5 0,169-68 0,-44 25 0,-62 22 0,-82 24 0,-62 20 0,71-28 0,-54 17 0,136-36 0,-57 21 0,95-40 0,170-49 0,-316 100 44,-76 23-514,1 0 1,66-13-1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38:53.1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24575,'796'0'0,"-792"0"0,0 0 0,0 0 0,-1 0 0,1 1 0,0-1 0,0 1 0,-1 0 0,1 0 0,-1 1 0,1-1 0,6 4 0,-10-4 0,1-1 0,0 1 0,-1-1 0,1 1 0,-1-1 0,0 1 0,1 0 0,-1-1 0,1 1 0,-1-1 0,0 1 0,1 0 0,-1-1 0,0 1 0,0 0 0,0 0 0,1-1 0,-1 1 0,0 0 0,0 0 0,0-1 0,0 1 0,0 0 0,-1 0 0,1 2 0,-1-1 0,0 0 0,0 0 0,0 0 0,0 0 0,-1 0 0,1 0 0,-1 0 0,1 0 0,-1-1 0,-2 3 0,-29 24 0,-1-1 0,-57 34 0,62-44 0,0 2 0,1 1 0,2 1 0,0 1 0,-34 38 0,-22 23 0,4-4 0,74-74-151,1 1-1,-1-1 0,1 1 0,0-1 1,0 1-1,1 0 0,-1 0 1,-1 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36.8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107 0 24575,'-1'1'0,"0"-1"0,0 1 0,0-1 0,0 1 0,0 0 0,-1 0 0,1 0 0,0 0 0,1 0 0,-1 0 0,0 0 0,0 0 0,0 1 0,0-1 0,1 0 0,-1 1 0,0-1 0,1 0 0,-1 1 0,1-1 0,-1 1 0,1-1 0,0 1 0,-1 0 0,1-1 0,0 1 0,0 2 0,-5 52 0,5-50 0,-3 572 0,5-297 0,-16 86 0,0 12 0,12-299 0,-22 155 0,13-151 0,-5 130 0,17 511-1365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39.25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1 204 24575,'0'9'0,"0"0"0,0 0 0,1 0 0,-1-1 0,2 1 0,-1 0 0,1 0 0,0-1 0,0 0 0,0 1 0,1-1 0,0 0 0,1 0 0,-1-1 0,1 1 0,9 11 0,15 31 0,-2 1 0,-2 1 0,34 97 0,-54-136 0,0-1 0,1-1 0,0 1 0,0-1 0,1-1 0,1 1 0,7 11 0,-12-21 0,-1 1 0,0-1 0,1 0 0,-1 1 0,1-1 0,-1 0 0,1 0 0,0 0 0,-1 0 0,1-1 0,0 1 0,-1 0 0,1-1 0,0 0 0,0 1 0,-1-1 0,1 0 0,0 0 0,2-1 0,-1 0 0,-1 0 0,1-1 0,-1 1 0,1-1 0,-1 0 0,0 0 0,1 0 0,-1-1 0,0 1 0,0-1 0,0 1 0,-1-1 0,1 0 0,0 0 0,-1 0 0,3-5 0,8-22 0,-1-1 0,15-59 0,-6 17 0,12-67 0,-26 109 0,0 1 0,2-1 0,0 1 0,18-44 0,-21 61-121,-1-1 0,-1 0-1,0 0 1,0 0 0,-1 0 0,0-1-1,-1 1 1,-1-1 0,-1-28 0,1 40-32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40.64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41.64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42.33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40:43.04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38:49.2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0 949 24575,'28'-2'0,"-1"-1"0,0-1 0,0 0 0,0-2 0,-1 0 0,27-10 0,40-9 0,55-12 0,-2-5 0,169-68 0,-44 25 0,-62 22 0,-82 24 0,-62 20 0,71-28 0,-54 17 0,136-36 0,-57 21 0,95-40 0,170-49 0,-316 100 44,-76 23-514,1 0 1,66-13-1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38:53.1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24575,'796'0'0,"-792"0"0,0 0 0,0 0 0,-1 0 0,1 1 0,0-1 0,0 1 0,-1 0 0,1 0 0,-1 1 0,1-1 0,6 4 0,-10-4 0,1-1 0,0 1 0,-1-1 0,1 1 0,-1-1 0,0 1 0,1 0 0,-1-1 0,1 1 0,-1-1 0,0 1 0,1 0 0,-1-1 0,0 1 0,0 0 0,0 0 0,1-1 0,-1 1 0,0 0 0,0 0 0,0-1 0,0 1 0,0 0 0,-1 0 0,1 2 0,-1-1 0,0 0 0,0 0 0,0 0 0,0 0 0,-1 0 0,1 0 0,-1 0 0,1 0 0,-1-1 0,-2 3 0,-29 24 0,-1-1 0,-57 34 0,62-44 0,0 2 0,1 1 0,2 1 0,0 1 0,-34 38 0,-22 23 0,4-4 0,74-74-151,1 1-1,-1-1 0,1 1 0,0-1 1,0 1-1,1 0 0,-1 0 1,-1 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6:27.65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0 398 24575,'3'3'0,"-1"0"0,1 1 0,-1-2 0,1 1 0,0 0 0,0 0 0,0-1 0,0 0 0,1 0 0,-1 0 0,1 0 0,-1 0 0,5 1 0,8 6 0,83 59 0,110 80 0,-154-107 0,-19-14 0,34 32 0,-60-51 0,0 0 0,1-1 0,0 0 0,0-1 0,22 9 0,-18-8 0,-1 0 0,27 17 0,-31-16 0,-1-1 0,2 0 0,-1-1 0,1-1 0,0 1 0,0-2 0,0 1 0,21 4 0,-31-9 0,0-1 0,0 1 0,0 0 0,0-1 0,0 1 0,0 0 0,0-1 0,0 1 0,-1-1 0,1 1 0,0-1 0,0 0 0,0 1 0,-1-1 0,1 0 0,0 0 0,0 0 0,-1 1 0,1-1 0,-1 0 0,1 0 0,-1 0 0,1 0 0,-1 0 0,0 0 0,1 0 0,-1 0 0,0 0 0,0 0 0,0 0 0,0 0 0,0 0 0,0-2 0,1-42 0,-2 38 0,2-34 0,10-62 0,0-25 0,-8 94 0,0 1 0,2 0 0,11-36 0,-8 37 0,-1-1 0,-2 0 0,2-44 0,-9-160-1365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38:49.2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0 949 24575,'28'-2'0,"-1"-1"0,0-1 0,0 0 0,0-2 0,-1 0 0,27-10 0,40-9 0,55-12 0,-2-5 0,169-68 0,-44 25 0,-62 22 0,-82 24 0,-62 20 0,71-28 0,-54 17 0,136-36 0,-57 21 0,95-40 0,170-49 0,-316 100 44,-76 23-514,1 0 1,66-13-1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38:53.1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24575,'796'0'0,"-792"0"0,0 0 0,0 0 0,-1 0 0,1 1 0,0-1 0,0 1 0,-1 0 0,1 0 0,-1 1 0,1-1 0,6 4 0,-10-4 0,1-1 0,0 1 0,-1-1 0,1 1 0,-1-1 0,0 1 0,1 0 0,-1-1 0,1 1 0,-1-1 0,0 1 0,1 0 0,-1-1 0,0 1 0,0 0 0,0 0 0,1-1 0,-1 1 0,0 0 0,0 0 0,0-1 0,0 1 0,0 0 0,-1 0 0,1 2 0,-1-1 0,0 0 0,0 0 0,0 0 0,0 0 0,-1 0 0,1 0 0,-1 0 0,1 0 0,-1-1 0,-2 3 0,-29 24 0,-1-1 0,-57 34 0,62-44 0,0 2 0,1 1 0,2 1 0,0 1 0,-34 38 0,-22 23 0,4-4 0,74-74-151,1 1-1,-1-1 0,1 1 0,0-1 1,0 1-1,1 0 0,-1 0 1,-1 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3:05.451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0 24575,'2'3'0,"-1"-1"0,1 1 0,0-1 0,0 1 0,0-1 0,0 0 0,0 0 0,1 0 0,-1 0 0,1 0 0,-1-1 0,5 3 0,3 3 0,167 146 0,-61-49 0,222 219 0,-30-26 0,-186-189 0,4-6 0,156 97 0,-144-114 0,247 134 0,527 139 0,-577-260 0,-84-28 0,26 3 0,-209-57-273,0-3 0,0-3 0,1-3 0,111-3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3:08.335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0 24575,'15'2'0,"-1"1"0,0 0 0,0 1 0,0 0 0,0 1 0,-1 1 0,1 0 0,-2 1 0,1 0 0,17 14 0,48 24 0,-47-32 0,-3-1 0,-1 1 0,40 26 0,-46-27 0,0 0 0,1-1 0,40 14 0,-34-15 0,-1 1 0,27 16 0,-38-17 0,1-1 0,0 0 0,20 6 0,-34-14 0,-1-1 0,1 1 0,-1 0 0,0 0 0,1 0 0,-1 0 0,0 0 0,1 1 0,-1-1 0,0 1 0,0 0 0,0-1 0,0 1 0,-1 0 0,1 0 0,0 0 0,-1 0 0,0 0 0,1 1 0,-1-1 0,0 0 0,0 1 0,0-1 0,0 1 0,0-1 0,-1 1 0,1-1 0,-1 1 0,0-1 0,0 1 0,0-1 0,0 1 0,0 0 0,0-1 0,-1 1 0,1-1 0,-1 1 0,0-1 0,0 1 0,-1 3 0,-1 1 0,0-1 0,-1 1 0,0-1 0,0 0 0,0 0 0,-1 0 0,0 0 0,0-1 0,0 0 0,-1 0 0,1 0 0,-1-1 0,-9 6 0,-16 4 0,0-1 0,-1-1 0,-1-2 0,1-1 0,-48 6 0,56-11 0,1 2 0,-24 9 0,29-9 0,0 0 0,-1-1 0,0-1 0,-23 2 0,-118 19-1365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4:30.166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3935 24575,'118'-6'0,"-2"-6"0,190-43 0,-39 5 0,10 13 0,287-55 0,346-188 0,-350 51 0,-291 114 0,68-40 0,41-17 0,-147 82 0,258-107 0,-15-29 0,240-217 0,-140 80 0,-57 77 0,-514 285 0,92-57 0,-4-4 0,137-119 0,-181 142 0,27-29 0,100-117 0,14-14 0,76-45 0,-167 154-1365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4:33.128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511 0 24575,'-13'1'0,"0"0"0,0 1 0,0 1 0,0 0 0,1 1 0,-1 0 0,-15 8 0,-82 47 0,107-58 0,-66 52 0,52-39 0,0-1 0,-21 13 0,23-18 0,-1 1 0,1 1 0,1 0 0,0 1 0,0 1 0,1 0 0,-17 20 0,29-30 0,1-1 0,-1 1 0,0-1 0,0 1 0,0-1 0,1 1 0,-1-1 0,1 1 0,-1 0 0,1-1 0,0 1 0,-1 0 0,1-1 0,0 1 0,0 0 0,0-1 0,1 1 0,-1 0 0,0-1 0,1 1 0,-1 0 0,1-1 0,-1 1 0,1-1 0,0 1 0,-1-1 0,1 1 0,0-1 0,0 1 0,0-1 0,0 0 0,0 1 0,1-1 0,-1 0 0,0 0 0,1 0 0,-1 0 0,0 0 0,1 0 0,2 1 0,9 4 0,0 1 0,0-2 0,27 9 0,-19-7 0,335 93 0,-208-64 0,-73-21 0,115 9 0,-164-21 0,71 1 17,-68-5-362,-1 2-1,1 2 1,53 10-1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4:35.276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0 325 24575,'20'-1'0,"0"-1"0,-1-1 0,0 0 0,1-1 0,-1-2 0,18-7 0,109-52 0,-126 55 0,36-15 0,72-22 0,-109 40 0,-1-2 0,0 0 0,-1-1 0,27-19 0,-32 19 0,1 1 0,1 1 0,-1 0 0,1 0 0,1 2 0,-1-1 0,1 2 0,22-6 0,11 2-1365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5:22.880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0 24575,'360'20'0,"170"-11"0,-308-12 0,24 0 0,261 7 0,-260 21 0,42 2 0,-88-13 0,30 0 0,-77-1 0,-9 0 0,-120-13 0,40 1 0,98 13 0,-80-4 0,0-5 0,119-6 0,-63-2 0,365 3-1365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5:24.991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1 24575,'25'-1'0,"0"1"0,0 2 0,-1 0 0,1 1 0,-1 2 0,37 11 0,63 27 0,185 73 0,-148-61 0,-127-45 0,-30-9 0,0 0 0,0 1 0,-1-1 0,1 1 0,-1 0 0,1 0 0,-1 0 0,0 0 0,0 1 0,0-1 0,0 1 0,0 0 0,2 4 0,-4-6 0,0 0 0,-1 1 0,1-1 0,-1 0 0,1 1 0,-1-1 0,0 1 0,0-1 0,1 1 0,-1-1 0,0 1 0,0-1 0,0 1 0,-1-1 0,1 1 0,0-1 0,-1 1 0,1-1 0,-1 0 0,1 1 0,-1-1 0,1 0 0,-1 1 0,0-1 0,0 0 0,0 0 0,0 1 0,0-1 0,0 0 0,0 0 0,0 0 0,0 0 0,0-1 0,-1 1 0,1 0 0,0 0 0,-1-1 0,-1 2 0,-184 100 0,123-70 0,-47 19 0,-146 45 0,220-83 0,-18 8-7,32-11-446,0-2 1,-40 10-1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5:56.080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1636 24575,'31'-7'0,"-1"0"0,1 3 0,0 0 0,0 2 0,39 2 0,-10 0 0,1007-76 0,-82-54 0,-950 125 0,748-140 0,-372 62 0,704-154 0,-895 179 0,343-140 0,408-160 0,-770 298 0,187-62 0,-233 58 0,-140 58 29,-1 0 0,1-1 0,19-12 0,-22 11-325,1 1 0,0 1-1,0 0 1,15-5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6:31.40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54 0 24575,'3'138'0,"-6"150"0,-10-218 0,9-50 0,0 0 0,-1 27 0,7 149 0,-4 85 0,-11-210 0,8-52 0,1 0 0,-1 30 0,5 110-1365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5:58.070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654 0 24575,'-38'16'0,"0"1"0,-63 40 0,64-35 0,-2 0 0,-55 21 0,-84 31 0,50-8 0,213-63 0,-47 2 0,1 1 0,-1 2 0,38 13 0,-26-8 0,106 24 0,254 25 0,-248-56 0,-157-5-3,-1 0-1,0 0 0,0 0 1,0 1-1,0-1 0,0 1 1,0 0-1,0 0 1,-1 0-1,1 1 0,3 3 1,10 5-1319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6:33.285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1510 24575,'8'0'-332,"-1"-1"-1,0 0 0,1 0 0,-1-1 1,0 0-1,12-5 0,6-5 819,43-27 0,-18 9-375,414-219 1135,-289 170-1246,-62 31 0,153-62 0,-173 73 0,698-239 0,-680 245 0,-34 11 0,107-43 0,-50 12 0,245-58 0,-304 90 0,70-24 0,-76 21 0,108-19 0,231-40 0,-269 58 0,284-36 0,-337 51 0,187-10 0,815 19 0,-1058-2 0,59-12 0,-58 7 0,57-2 0,-62 8-1365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6:36.348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26 0 24575,'17'2'0,"-1"1"0,0 0 0,0 1 0,-1 1 0,1 0 0,-1 1 0,0 1 0,17 10 0,25 10 0,147 52 0,51 22 0,-80-30 0,-101-52 0,-58-17 0,-1 1 0,0 1 0,0 0 0,-1 1 0,1 1 0,26 14 0,-39-19 0,0 0 0,-1 0 0,1 0 0,-1 0 0,1 1 0,-1-1 0,1 1 0,-1-1 0,0 1 0,1-1 0,-1 1 0,0-1 0,0 1 0,0 0 0,0 0 0,-1 0 0,1 0 0,0-1 0,-1 1 0,0 0 0,1 0 0,-1 0 0,0 0 0,0 0 0,0 0 0,0 4 0,-1-4 0,0 0 0,0 0 0,-1 1 0,1-1 0,0 0 0,-1 0 0,0 0 0,1-1 0,-1 1 0,0 0 0,0-1 0,0 1 0,0-1 0,0 1 0,0-1 0,0 0 0,0 0 0,-1 0 0,1 0 0,-5 1 0,-90 26 0,-128 20 0,64-16 0,58-9 0,54-12 0,29-5 0,0-2 0,-37 3 0,45-6 0,0 1 0,0 0 0,0 1 0,1 0 0,-1 1 0,1 0 0,-1 1 0,2 0 0,-1 1 0,0 0 0,-17 14 0,-8 3 0,26-18-120,-1-1-1,1 0 0,-1-1 1,0 0-1,1 0 1,-1-2-1,-1 1 1,1-1-1,0-1 0,-21-1 1,32 1 81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7:07.310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0 721 24575,'286'2'0,"384"-9"0,-167-52 0,-328 34 0,295-54 0,-287 48 0,137-20 0,116-16 0,-242 28 0,11-2 0,239-33 0,361-22 0,-404 82 0,43-4 0,-265-12 0,-127 19 0,1 1 0,0 4 0,58-1 0,130 6 0,-187-3 0,0-2 0,77-18 0,-76 15 0,1 2 0,0 2 0,0 3 0,70 6 0,-9-1 0,42-3-1365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57:09.429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813 0 24575,'-20'3'0,"-1"0"0,1 1 0,0 1 0,0 1 0,1 1 0,-1 1 0,-22 12 0,-1-1 0,-13 5 0,-3-1 0,1 3 0,1 2 0,-76 51 0,90-48 0,0-2 0,-77 38 0,101-54 0,32-8 0,46-5 0,-46-1 0,136 7 0,239 40 0,-375-44 0,3 1 0,42 5 0,-1 2 0,59 20 0,-94-24 31,1-1 0,1 0-1,28 0 1,26 6-1519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18.834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28 24575,'1447'0'0,"-1153"-14"0,-21 0 0,664 15 0,-763 7 0,207 37 0,-357-42 0,607 121 0,312 178 0,-222 1 0,33-29 0,-621-232 0,-32-4 0,-2 4 0,174 101 0,202 102 0,-196-118 0,-216-98 0,0-3 0,2-3 0,90 21 0,-131-40 31,1-2-1,0 0 1,48-3 0,-48-1-403,-1 2 0,1 0 0,43 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21.208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0 108 24575,'7'-5'0,"1"1"0,-1-1 0,1 1 0,0 1 0,0-1 0,0 2 0,1-1 0,-1 1 0,13-2 0,-1 0 0,53-11 0,-1 4 0,147-2 0,-161 11 0,99-11 0,50 0 0,594 14 0,-616 13 0,-3 0 0,-110-13 0,1 2 0,137 26 0,-168-22 0,0-2 0,58 0 0,-3-1 0,-92-3 0,0 0 0,1 0 0,-1 1 0,0 0 0,0 0 0,0 0 0,-1 0 0,1 1 0,6 5 0,-5-5 0,-1 1 0,1-1 0,-1 0 0,1 0 0,0-1 0,11 4 0,67 15-1365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23.890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72 0 24575,'11'1'0,"1"0"0,-1 0 0,0 2 0,0-1 0,-1 1 0,1 1 0,-1 0 0,1 0 0,-1 1 0,-1 0 0,17 12 0,-2 1 0,-1 1 0,-1 0 0,24 28 0,-11-12 0,2-2 0,2-1 0,64 39 0,-69-52 0,-26-16 0,-1 1 0,1 0 0,-1 1 0,13 10 0,-9-5 0,-4-5 0,0 0 0,-1 1 0,0 0 0,0 0 0,8 14 0,-13-20 0,-1 1 0,1 0 0,-1 0 0,1 0 0,-1 0 0,0 0 0,1 0 0,-1 0 0,0 0 0,0 0 0,0 0 0,0 0 0,0 0 0,0 0 0,0 0 0,0 0 0,0 0 0,0 0 0,-1 0 0,1 0 0,0 0 0,-1 1 0,-1 0 0,1-1 0,-1 1 0,1-1 0,-1 0 0,0 1 0,1-1 0,-1 0 0,0 0 0,0 0 0,0 0 0,0 0 0,0-1 0,0 1 0,0-1 0,-3 1 0,-42 10 0,17-5 0,-45 17 0,-6 8 0,-89 32 0,124-47-341,0 2 0,1 3-1,-69 42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28.772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4789 24575,'11'-2'0,"-1"0"0,0-1 0,-1 0 0,1-1 0,0 0 0,-1 0 0,0-1 0,16-11 0,-1 2 0,-6 4 0,921-547 0,-761 441 0,144-103 0,173-156 0,-285 192 0,-52 41 0,580-494 0,-606 527 0,221-140 0,-84 70 0,-170 110 0,258-217 0,-182 138 0,140-103 0,-223 177 0,-44 33 0,74-48 0,67-38 0,-51 32 0,8-15 0,-69 53 0,-2-3 0,80-85 0,-132 125 0,1 1 0,1 0 0,0 2 0,36-18 0,12-9 0,-43 25 0,-11 7 0,0 0 0,0-1 0,-2-1 0,21-20 0,-38 34 0,1 0 0,-1-1 0,0 1 0,1 0 0,-1 0 0,0-1 0,1 1 0,-1 0 0,0-1 0,1 1 0,-1 0 0,0-1 0,0 1 0,0 0 0,1-1 0,-1 1 0,0 0 0,0-1 0,0 1 0,0-1 0,0 1 0,0 0 0,1-1 0,-1 1 0,0-1 0,0 1 0,0-1 0,-1 1 0,1 0 0,0-1 0,0 1 0,0-1 0,0 1 0,0 0 0,0-1 0,-1 1 0,1-1 0,-19-1 0,-34 14 0,46-10 0,-8 2 0,0 1 0,1 1 0,0 0 0,0 0 0,1 2 0,-25 17 0,9-6 0,3-2 0,-1-1 0,0-1 0,-1-1 0,0-1 0,-1-2 0,-59 15 0,87-26 0,0 1 0,-1-1 0,1 0 0,0 1 0,0-1 0,-1 0 0,1 0 0,0 0 0,0 0 0,-1 0 0,1-1 0,0 1 0,0 0 0,-1 0 0,1-1 0,0 1 0,-2-2 0,11-10 0,34-15 0,298-136 0,-269 132 0,4-12 0,-61 34 0,1-1 0,1 2 0,-1 0 0,29-9 0,-43 16 0,1 0 0,0 0 0,0 1 0,0-1 0,0 1 0,0-1 0,0 1 0,0 0 0,0 0 0,0 0 0,0 0 0,0 0 0,0 0 0,0 1 0,0-1 0,0 1 0,0-1 0,0 1 0,0 0 0,-1 0 0,1 0 0,0 0 0,0 0 0,-1 0 0,4 2 0,-4-1 0,-1 0 0,1 1 0,-1-1 0,1 0 0,-1 0 0,0 0 0,1 0 0,-1 0 0,0 0 0,0 1 0,-1-1 0,1 0 0,0 0 0,-1 0 0,1 0 0,-1 0 0,0 0 0,0 0 0,0 0 0,0 0 0,0 0 0,0 0 0,0-1 0,-2 4 0,-47 65 0,30-42 0,1 0 0,1 1 0,-24 52 0,-7 16 0,35-72 0,0 1 0,-18 53 0,24-57 34,-1-1-1,-1 0 0,-15 23 1,-15 35-1533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5.133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2716 0 24575,'-22'1'0,"0"1"0,-1 1 0,1 2 0,1 0 0,-1 1 0,1 1 0,-36 16 0,-140 87 0,103-54 0,-14 3 0,22-13 0,1 4 0,-98 77 0,58-30 0,57-47 0,2 4 0,-110 115 0,173-165 0,-39 43 0,2 2 0,3 2 0,-33 57 0,-87 256 0,47-94 0,86-210 0,3 0 0,-24 120 0,-10 29 0,-9 12 0,-24 67 0,32-149 0,-74 222 0,98-266 0,-4-1 0,-66 122 0,-3 6 0,73-149-42,10-27-620,-25 82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6:44.95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24575,'4'2'0,"-1"0"0,0 0 0,0 1 0,0-1 0,0 1 0,-1 0 0,1-1 0,-1 1 0,0 0 0,1 1 0,-1-1 0,2 6 0,6 6 0,10 11 0,-11-15 0,0 1 0,0-1 0,20 17 0,-16-16 0,-2 2 0,0-1 0,0 2 0,-1-1 0,-1 1 0,10 22 0,2 2 0,12 21 0,-23-39 0,1 0 0,1-1 0,1 0 0,1-1 0,24 26 0,-16-22 0,-17-17 0,0 0 0,1 0 0,-1-1 0,1 0 0,0 0 0,10 5 0,-13-8 0,0-1 0,0 0 0,0-1 0,0 1 0,0 0 0,0-1 0,0 0 0,0 1 0,0-1 0,0 0 0,0-1 0,0 1 0,0-1 0,0 1 0,0-1 0,0 0 0,0 0 0,0 0 0,0 0 0,4-4 0,6-1 0,-1-1 0,0 0 0,-1-1 0,1-1 0,-2 0 0,1 0 0,-1-1 0,14-19 0,-11 16 0,0 0 0,0 0 0,1 1 0,16-10 0,32-29 0,-56 45 0,21-18 0,-1-1 0,-1-2 0,-2 0 0,0-1 0,-2-2 0,17-33 0,-1 8-52,-23 36-1261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2:28.015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0 24575,'0'425'0,"0"-420"0,0-1 0,0 0 0,1 0 0,0 1 0,-1-1 0,1 0 0,0 0 0,1 0 0,-1 0 0,1 0 0,0 0 0,0 0 0,3 4 0,-4-7 0,0 0 0,1 0 0,-1 1 0,1-1 0,-1 0 0,1 0 0,-1 0 0,1 0 0,0-1 0,0 1 0,-1 0 0,1-1 0,0 1 0,0-1 0,0 0 0,0 0 0,-1 1 0,1-1 0,0 0 0,0-1 0,0 1 0,0 0 0,0 0 0,-1-1 0,1 1 0,0-1 0,0 0 0,0 1 0,-1-1 0,1 0 0,-1 0 0,3-1 0,168-110 0,-96 60 0,-59 39 0,0 0 0,32-17 0,28-24 0,39-14-1365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3:58.946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0 662 24575,'34'28'0,"1"-1"0,1-2 0,52 28 0,-18-11 0,158 95 0,5-10 0,6-11 0,499 168 0,-11-102 0,-562-155 0,1-6 0,247-3 0,-286-24 0,-2-6 0,219-48 0,232-114 0,-62-28 0,-413 156 0,-2-5 0,179-125 0,-115 51 0,219-221 0,-298 269 0,3 4 0,107-68 0,-92 68 0,61-65-69,-110 90-1227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02.433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134 115 24575,'2'9'0,"0"-1"0,0 0 0,1 1 0,0-1 0,0 0 0,1 0 0,5 8 0,4 11 0,-3-7 0,0-1 0,2 0 0,23 30 0,13 20 0,-14-8 0,34 88 0,-60-133 0,-6-13 0,0-1 0,0 1 0,-1-1 0,1 1 0,-1 0 0,0 0 0,0 0 0,0-1 0,0 1 0,-1 0 0,1 0 0,-1 0 0,1 0 0,-1 6 0,-1-9 0,1 1 0,-1-1 0,1 0 0,-1 1 0,1-1 0,-1 0 0,1 1 0,-1-1 0,1 0 0,-1 0 0,0 0 0,1 0 0,-1 0 0,1 1 0,-1-1 0,0 0 0,1 0 0,-1 0 0,1-1 0,-1 1 0,1 0 0,-1 0 0,0 0 0,1 0 0,-1 0 0,1-1 0,-1 1 0,0-1 0,-20-8 0,18 7 0,-12-5 0,1-1 0,0 0 0,0-1 0,1-1 0,0 0 0,1-1 0,0 0 0,1-1 0,0 0 0,1-1 0,1 0 0,-1-1 0,2 0 0,-7-15 0,-54-93 0,42 66 0,10 21 0,-29-46 0,41 73 0,1 0 0,0-1 0,0 1 0,0-1 0,1 0 0,0 0 0,1 0 0,0 0 0,-1-12 0,3 18 0,-1 0 0,1 1 0,0-1 0,0 0 0,0 0 0,0 1 0,1-1 0,-1 0 0,1 0 0,0 1 0,0-1 0,0 0 0,0 1 0,0-1 0,0 1 0,1 0 0,-1-1 0,1 1 0,-1 0 0,1 0 0,0 0 0,0 0 0,0 0 0,0 0 0,1 1 0,-1-1 0,0 1 0,1-1 0,-1 1 0,1 0 0,-1 0 0,1 0 0,-1 0 0,5 0 0,25-3 0,0 2 0,-1 1 0,55 5 0,1 0 0,390-4 0,-430 5-1365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10.040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0 24575,'17'0'-4,"566"6"28,-1 37-269,390 135-965,-8 81 1172,373 70-579,-708-226 617,805 27 0,235-129 0,-663-123 1755,-609 63-1420,-212 27-335,263-81 0,-306 66 0,-2-7 0,263-143 0,-261 129 62,-98 50-537,0-3-1,62-40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13.339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157 316 24575,'1'1'0,"-1"1"0,1-1 0,-1 1 0,1-1 0,0 0 0,0 0 0,-1 1 0,1-1 0,0 0 0,0 0 0,0 0 0,0 0 0,0 0 0,0 0 0,1 0 0,-1 0 0,0 0 0,2 0 0,30 16 0,-25-13 0,131 82 0,-93-55 0,-38-25 0,0 0 0,-1 0 0,0 1 0,11 13 0,-18-20 0,1 1 0,0 0 0,-1 0 0,1 0 0,-1 0 0,1-1 0,-1 1 0,1 0 0,-1 0 0,1 0 0,-1 0 0,0 0 0,0 0 0,1 0 0,-1 0 0,0 0 0,0 0 0,0 0 0,0 0 0,0 0 0,-1 2 0,0-2 0,0 0 0,0-1 0,0 1 0,0 0 0,0-1 0,0 1 0,-1 0 0,1-1 0,0 1 0,0-1 0,-1 0 0,1 0 0,0 1 0,-1-1 0,1 0 0,0 0 0,-1 0 0,1 0 0,0 0 0,0 0 0,-1-1 0,-1 0 0,-13-2 0,0-1 0,0-1 0,0-1 0,1 0 0,0-1 0,0-1 0,1 0 0,-1-1 0,2 0 0,-14-13 0,-43-25 0,10 6 0,-17-9 0,74 49 0,0-1 0,1 1 0,-1-1 0,1 1 0,0-1 0,-1 0 0,1 0 0,0 0 0,0 0 0,0 0 0,0-1 0,1 1 0,-1-1 0,1 1 0,-1-1 0,1 1 0,0-1 0,0 0 0,0 0 0,0 1 0,0-1 0,1 0 0,0 0 0,-1 0 0,1 0 0,0 0 0,0 0 0,1-4 0,0 3 0,0 0 0,0 0 0,1 0 0,-1 0 0,1 0 0,0 0 0,0 0 0,0 1 0,1-1 0,-1 1 0,1 0 0,0-1 0,0 1 0,0 1 0,0-1 0,1 0 0,-1 1 0,8-5 0,75-31 0,-59 28 0,-1-1 0,45-28 0,-46 25 0,0 1 0,39-15 0,-39 17 0,-14 7-273,1 0 0,-1 1 0,1 0 0,15-1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39.463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71 0 24575,'36'2'0,"1"2"0,-2 1 0,1 1 0,-1 3 0,0 0 0,0 3 0,-2 0 0,1 3 0,38 22 0,3-6 0,-61-27 0,0 1 0,-1 0 0,1 2 0,-1-1 0,0 1 0,-1 1 0,20 15 0,-30-21 0,-1-1 0,1 1 0,0 0 0,0 0 0,-1-1 0,1 1 0,-1 0 0,0 0 0,0 1 0,1-1 0,-1 0 0,0 0 0,-1 1 0,1-1 0,0 0 0,-1 1 0,1-1 0,-1 0 0,0 1 0,0-1 0,0 1 0,0-1 0,0 1 0,0-1 0,-1 0 0,1 1 0,-1-1 0,0 0 0,0 1 0,0-1 0,0 0 0,0 0 0,0 0 0,0 0 0,-1 0 0,1 0 0,-1 0 0,1 0 0,-1 0 0,0-1 0,0 1 0,-2 1 0,-9 7 0,-1-1 0,0-1 0,0 0 0,-29 11 0,36-16 0,-13 5 0,-23 10 0,1 2 0,-44 27 0,69-38 0,-1-1 0,0 0 0,0-2 0,0 0 0,-1-1 0,0 0 0,-38 2 0,48-4 9,0 0-1,-1 0 1,1 0-1,1 1 1,-1 1-1,1-1 1,-1 2 0,1-1-1,1 1 1,-1 0-1,-13 14 1,-39 28-1477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04:41.527"/>
    </inkml:context>
    <inkml:brush xml:id="br0">
      <inkml:brushProperty name="width" value="0.2" units="cm"/>
      <inkml:brushProperty name="height" value="0.2" units="cm"/>
      <inkml:brushProperty name="color" value="#ED7D31"/>
    </inkml:brush>
  </inkml:definitions>
  <inkml:trace contextRef="#ctx0" brushRef="#br0">0 160 24575,'17'-14'0,"1"0"0,0 1 0,1 1 0,32-16 0,7-4 0,-42 24 0,1 1 0,0 0 0,1 1 0,0 1 0,-1 1 0,23-3 0,-31 6 0,-153 0-1365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37:21.58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27 24575,'1669'0'0,"-1649"-1"0,0-1 0,34-8 0,-32 5 0,0 1 0,24-1 0,324 6-1365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37:24.72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24575,'18'1'0,"0"1"0,0 1 0,0 1 0,0 0 0,0 1 0,-1 1 0,0 1 0,0 0 0,28 18 0,-4-4 0,22 3 0,-50-20 0,1 1 0,-1 0 0,-1 1 0,1 0 0,18 13 0,45 31 0,-56-38 0,0 0 0,-1 2 0,32 29 0,-7-13 0,-39-28 0,0 1 0,0 0 0,0 1 0,0-1 0,0 1 0,-1 0 0,8 7 0,-11-9 0,0 1 0,0-1 0,0 0 0,0 1 0,0-1 0,0 1 0,-1-1 0,1 1 0,-1-1 0,0 1 0,0-1 0,1 1 0,-2-1 0,1 1 0,0-1 0,0 1 0,-1-1 0,0 1 0,1-1 0,-1 1 0,0-1 0,0 1 0,-2 1 0,-1 4 0,0 0 0,-1 0 0,0-1 0,0 1 0,-1-1 0,0 0 0,0-1 0,-9 7 0,-64 46 0,22-17 0,-4 6 0,-70 43 0,123-87 0,0 0 0,1-1 0,-2 0 0,-15 3 0,15-4 0,1 0 0,-1 1 0,1 0 0,0 0 0,-10 6 0,2-1-111,-1 0 0,0-1 0,0-1 0,-35 8 0,35-9-699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39:01.79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24575,'10'1'0,"0"0"0,0 0 0,0 1 0,0 1 0,0 0 0,-1 0 0,1 1 0,-1 0 0,15 9 0,10 9 0,35 28 0,-20-13 0,92 52 0,-83-55 0,91 71 0,-72-46 0,123 71 0,-82-56 0,-48-34 0,1-4 0,2-2 0,93 28 0,-85-32 0,93 29 0,-150-51 0,0 1 0,28 15 0,-32-14 0,1-1 0,0-1 0,27 7 0,-26-9-1365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8:52.31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54 0 24575,'3'138'0,"-6"150"0,-10-218 0,9-50 0,0 0 0,-1 27 0,7 149 0,-4 85 0,-11-210 0,8-52 0,1 0 0,-1 30 0,5 110-1365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3:39:03.83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249 0 24575,'4'2'0,"0"-1"0,-1 1 0,1 0 0,-1 1 0,1-1 0,-1 0 0,0 1 0,0 0 0,0 0 0,-1 0 0,4 4 0,4 3 0,147 118 0,-91-76 0,64 63 0,90 98 0,-204-199 0,-7-7 0,-1 0 0,0 1 0,0 0 0,13 17 0,-20-23 0,0 0 0,1 0 0,-1 0 0,-1 0 0,1 0 0,0 0 0,0 0 0,-1 0 0,1 0 0,-1 0 0,0 0 0,1 0 0,-1 0 0,0 0 0,0 1 0,-1-1 0,1 0 0,0 0 0,-1 0 0,1 0 0,-1 0 0,0 0 0,1 0 0,-1 0 0,0 0 0,0 0 0,0 0 0,-1 0 0,1-1 0,0 1 0,-3 2 0,-6 5 0,-1 1 0,0-1 0,0-1 0,-1 0 0,0 0 0,-16 6 0,-86 33 0,33-15 0,64-24 0,-342 171 0,271-118-11,65-44-215,-1 0 1,0-1-1,-2-2 0,1 0 1,-36 12-1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8:52.31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24575,'4'2'0,"-1"0"0,0 0 0,0 1 0,0-1 0,0 1 0,-1 0 0,1-1 0,-1 1 0,0 0 0,1 1 0,-1-1 0,2 6 0,6 6 0,10 11 0,-11-15 0,0 1 0,0-1 0,20 17 0,-16-16 0,-2 2 0,0-1 0,0 2 0,-1-1 0,-1 1 0,10 22 0,2 2 0,12 21 0,-23-39 0,1 0 0,1-1 0,1 0 0,1-1 0,24 26 0,-16-22 0,-17-17 0,0 0 0,1 0 0,-1-1 0,1 0 0,0 0 0,10 5 0,-13-8 0,0-1 0,0 0 0,0-1 0,0 1 0,0 0 0,0-1 0,0 0 0,0 1 0,0-1 0,0 0 0,0-1 0,0 1 0,0-1 0,0 1 0,0-1 0,0 0 0,0 0 0,0 0 0,0 0 0,4-4 0,6-1 0,-1-1 0,0 0 0,-1-1 0,1-1 0,-2 0 0,1 0 0,-1-1 0,14-19 0,-11 16 0,0 0 0,0 0 0,1 1 0,16-10 0,32-29 0,-56 45 0,21-18 0,-1-1 0,-1-2 0,-2 0 0,0-1 0,-2-2 0,17-33 0,-1 8-52,-23 36-1261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9:06.73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3365 0 24575,'-1191'0'0,"1133"4"0,1 3 0,0 2 0,-89 26 0,44-9 0,-374 113 0,358-93 0,2 4 0,-128 78 0,61-4 0,113-73 0,36-25 0,1 1 0,1 2 0,-41 47 0,-68 109 0,90-128 0,42-48 0,0 0 0,0 1 0,1 0 0,0 0 0,1 1 0,0 0 0,-7 17 0,8-16 2,0 0 0,0-1-1,-1 0 1,-1 0-1,0 0 1,0-1 0,-18 16-1,-10 14-1379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09:06.73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888 398 24575,'-3'3'0,"1"0"0,-1 1 0,1-2 0,-1 1 0,0 0 0,0 0 0,0-1 0,0 0 0,0 0 0,-1 0 0,1 0 0,-1 0 0,-3 1 0,-9 6 0,-82 59 0,-108 80 0,152-107 0,19-14 0,-34 32 0,59-51 0,0 0 0,0-1 0,-1 0 0,0-1 0,-21 9 0,17-8 0,1 0 0,-26 17 0,30-16 0,1-1 0,-1 0 0,-1-1 0,1-1 0,-1 1 0,0-2 0,0 1 0,-20 4 0,30-9 0,0-1 0,0 1 0,0 0 0,0-1 0,0 1 0,0 0 0,0-1 0,0 1 0,0-1 0,0 1 0,1-1 0,-1 0 0,0 1 0,0-1 0,1 0 0,-1 0 0,0 0 0,1 1 0,-1-1 0,1 0 0,-1 0 0,1 0 0,-1 0 0,1 0 0,0 0 0,-1 0 0,1 0 0,0 0 0,0 0 0,0 0 0,-1 0 0,1 0 0,1-2 0,-2-42 0,1 38 0,-1-34 0,-9-62 0,-1-25 0,9 94 0,-2 1 0,-1 0 0,-10-36 0,7 37 0,1-1 0,2 0 0,-2-44 0,9-160-1365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1:10:09.91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1403 0 24575,'-7'1'0,"-1"-1"0,0 2 0,1-1 0,-1 1 0,1 0 0,-1 1 0,1-1 0,0 2 0,-11 5 0,-62 46 0,28-18 0,30-21 0,-1 2 0,-34 35 0,17-15 0,14-14 0,2 1 0,0 1 0,2 1 0,-33 51 0,-5 16 0,28-46 0,-38 78 0,54-85 0,2 1 0,-14 60 0,8-23 0,6-20 0,2 2 0,3-1 0,-1 65 0,9 186 0,3-142 0,14 68 0,-4-109 0,14 76 0,-14-128 0,4 104 0,-16-155 0,1 34 0,12 96 0,-4-73 0,-3 1 0,-8 119 0,-1-61 0,5-21 0,-4 132 0,-7-182 0,-2-1 0,-25 82 0,6-34 0,-3 19 0,-65 165 0,83-262 0,-2-1 0,-2-1 0,-1 0 0,-2-2 0,-1 0 0,-2-2 0,-1-1 0,-55 52 0,27-39 0,-118 73 0,170-117 0,0 0 0,1 0 0,-1 1 0,0-1 0,0 0 0,1 1 0,-1-1 0,1 1 0,0-1 0,-1 1 0,1-1 0,0 1 0,-2 3 0,3-4 0,0 0 0,0 0 0,0-1 0,-1 1 0,1 0 0,0 0 0,1 0 0,-1-1 0,0 1 0,0 0 0,0 0 0,0-1 0,1 1 0,-1 0 0,0 0 0,1-1 0,-1 1 0,0 0 0,1-1 0,-1 1 0,1 0 0,-1-1 0,1 1 0,0 0 0,6 4 0,-1-1 0,1 0 0,0 0 0,0-1 0,14 5 0,-10-3 0,25 8 0,-22-8 0,0 0 0,0 1 0,0 0 0,-1 1 0,1 1 0,-2 0 0,1 1 0,-1 0 0,17 17 0,-23-19 0,21 21 0,-1 1 0,-1 1 0,-2 1 0,31 56 0,-9-13 0,-35-59 0,0 0 0,-1 0 0,0 1 0,-2 0 0,0 1 0,9 30 0,-10-22 0,18 43 0,6 23 0,-12 6 0,-5 1 0,-4 1 0,-4 127 0,7-65 0,-1-38 0,3 90 0,3 121 0,-19 1108 0,-11-1268 0,0-25 0,-7 212 0,12-245 0,-4 14 0,-3 92 0,33 128 0,-12-283 0,-3-18 0,3 0 0,21 86 0,-17-97 0,-6-20 0,1-1 0,0 0 0,10 19 0,-13-32 0,0 0 0,0 0 0,1 0 0,0 0 0,0 0 0,0 0 0,0-1 0,0 1 0,1-1 0,0 0 0,-1 0 0,1 0 0,0-1 0,1 0 0,-1 1 0,7 1 0,25 10 0,1-2 0,1-1 0,0-3 0,0-1 0,73 5 0,162-15-1365,-231 3-5461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D327-B30B-153C-137F-E51DD9F56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CA916-E05F-280F-404C-72EE2682E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2954D-0536-BF34-2AD0-C545E019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4FA3A-F44A-19EA-4200-D8572261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E51E5-D458-E7F2-F711-7F90757C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9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4BE9-DADA-B900-A443-54C44A81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E09C2-E67C-BB82-C877-D2E2DEAA7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44DBE-A210-4849-174D-C861433E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CBA55-FEA8-E124-473B-92B3844C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0374A-C029-0D0C-55EE-EA610173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5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E0B37-713C-4CDE-68DA-62ED3841B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351D9-AE13-B8E5-F3D6-F9B9011DF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0FA8-669C-F836-0441-EB3C98C1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C58B1-EBA9-016D-F858-7E9B009A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28EE5-9CD8-EEFB-0FBF-1A25340B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41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2760-4E30-47A8-A667-42377A93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716BE-8D2E-4B15-90A1-326FE2764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C70B7-7B5D-4934-AD3A-CDF5C48379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861CB24-0D0F-4BC4-8986-1EC7735DD20D}" type="datetimeFigureOut">
              <a:rPr lang="en-GB" smtClean="0"/>
              <a:pPr/>
              <a:t>24/04/2024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43600-BE76-4344-9A4D-C0617AB6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0F84-0D41-4ABD-BDF9-1FDA908EA65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indoor, monitor, sitting, computer&#10;&#10;Description automatically generated">
            <a:extLst>
              <a:ext uri="{FF2B5EF4-FFF2-40B4-BE49-F238E27FC236}">
                <a16:creationId xmlns:a16="http://schemas.microsoft.com/office/drawing/2014/main" id="{80B8C340-E4F6-4E04-A229-CF498B7A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13743"/>
          <a:stretch/>
        </p:blipFill>
        <p:spPr>
          <a:xfrm>
            <a:off x="0" y="1"/>
            <a:ext cx="13008768" cy="68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toy&#10;&#10;Description generated with very high confidence">
            <a:extLst>
              <a:ext uri="{FF2B5EF4-FFF2-40B4-BE49-F238E27FC236}">
                <a16:creationId xmlns:a16="http://schemas.microsoft.com/office/drawing/2014/main" id="{8C2430D2-DB7C-4586-BB78-D27908F0D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FC6D-97D6-D9F9-6917-41B4317D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026A0-BBEF-0266-4FC6-DDF08C764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6D1BA-9CB6-02D5-5E15-BBC4F585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CB507-F7AC-A1DD-E0AC-9AED90B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9422-1782-97A5-7A0D-028FC3FE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8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7730-98F7-B00C-F130-CA104A40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1A677-C8AB-4DB2-06C7-D8ED5914E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B4B29-4030-95F7-E9A4-469841A4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44D23-2779-D598-70F8-C573C7E3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3E51-2755-49CC-F596-7909189F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EABC-C684-38C3-8F15-B571D013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83A6-C194-A059-FC37-5395F3E36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BDD1F-6DDF-FAB6-373C-A71785EB0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9176D-79AE-4790-3362-81B7711F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585A6-5C33-3726-B0C4-FCE27E7F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E5D7E-2788-3689-81E1-B0D90D8C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B1425-FB38-5D10-5A62-3387E109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3CA2-5AC9-ED63-89F4-C0D54D698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BAF4E-0602-74C7-44B7-7A17D4D09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3A1D5-8CA7-AE23-0252-1121419EE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41BCC-61F2-F98A-B1B3-EA5881762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73F91-3802-9309-E25F-A982FD8A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DE92F-7434-20E1-F50F-852A1894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82C25-7D30-4A4A-BCE6-3A17DF2C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1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47B2-8288-21EF-D0BD-98F811A7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4BD99-108B-597C-FE16-6CD85764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715B7-31E7-EA57-FF53-A8F14933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84B31-5697-E859-8F8A-263D62A3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31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A36E4-0B6F-D95B-8DAF-2F5B7BCC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7A7CD-D055-E229-531F-D85D5F82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E94D-60C1-311A-B90F-4ED29920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1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4F0F-C77A-C860-5441-51ED060F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7F57-0179-2F6A-C376-5BFAAB2F9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0FB59-D791-D240-608E-CC7A1221B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73501-0A08-3167-2EC5-3A3AE7DE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3A9FD-1223-8112-02C9-8D4D74EF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30AFB-27AE-758E-D40B-F22DE81E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6F3F-CA0F-A18E-4358-8F920B85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9F341-90A9-C7DC-08E7-2FC449466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D4804-8982-5164-C4E6-5E3CB7838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4CFB5-9313-D17B-3C14-F2707DB9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260E8-E5F0-84C2-D8AE-3EF9675B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5E22A-8206-CFDF-1DF8-AE9729C9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2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A76A4-C0EC-5238-A7E4-8DFF276F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3E91B-927F-A7C5-A7F0-524E1BBCE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CA995-1353-7124-71F7-17BF65FF6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DB9C73-620F-42AF-8DE1-ADE841E08C9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82083-95C8-C9AC-E7CA-FA21FA3CF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830B4-A35A-B783-33D6-799B26F46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22C2DD-0555-495A-8314-2252C3879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7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40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" Type="http://schemas.openxmlformats.org/officeDocument/2006/relationships/image" Target="../media/image35.png"/><Relationship Id="rId21" Type="http://schemas.openxmlformats.org/officeDocument/2006/relationships/image" Target="../media/image44.png"/><Relationship Id="rId7" Type="http://schemas.openxmlformats.org/officeDocument/2006/relationships/image" Target="../media/image37.png"/><Relationship Id="rId12" Type="http://schemas.openxmlformats.org/officeDocument/2006/relationships/customXml" Target="../ink/ink26.xml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2" Type="http://schemas.openxmlformats.org/officeDocument/2006/relationships/image" Target="../media/image11.png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11" Type="http://schemas.openxmlformats.org/officeDocument/2006/relationships/image" Target="../media/image39.png"/><Relationship Id="rId24" Type="http://schemas.openxmlformats.org/officeDocument/2006/relationships/customXml" Target="../ink/ink32.xml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openxmlformats.org/officeDocument/2006/relationships/customXml" Target="../ink/ink34.xml"/><Relationship Id="rId10" Type="http://schemas.openxmlformats.org/officeDocument/2006/relationships/customXml" Target="../ink/ink25.xml"/><Relationship Id="rId19" Type="http://schemas.openxmlformats.org/officeDocument/2006/relationships/image" Target="../media/image43.png"/><Relationship Id="rId4" Type="http://schemas.openxmlformats.org/officeDocument/2006/relationships/customXml" Target="../ink/ink22.xml"/><Relationship Id="rId9" Type="http://schemas.openxmlformats.org/officeDocument/2006/relationships/image" Target="../media/image38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es.emile-education.com/login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57.png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" Type="http://schemas.openxmlformats.org/officeDocument/2006/relationships/image" Target="../media/image52.png"/><Relationship Id="rId21" Type="http://schemas.openxmlformats.org/officeDocument/2006/relationships/image" Target="../media/image61.png"/><Relationship Id="rId7" Type="http://schemas.openxmlformats.org/officeDocument/2006/relationships/image" Target="../media/image54.png"/><Relationship Id="rId12" Type="http://schemas.openxmlformats.org/officeDocument/2006/relationships/customXml" Target="../ink/ink39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2" Type="http://schemas.openxmlformats.org/officeDocument/2006/relationships/image" Target="../media/image51.pn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.xml"/><Relationship Id="rId11" Type="http://schemas.openxmlformats.org/officeDocument/2006/relationships/image" Target="../media/image56.png"/><Relationship Id="rId24" Type="http://schemas.openxmlformats.org/officeDocument/2006/relationships/customXml" Target="../ink/ink45.xml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10" Type="http://schemas.openxmlformats.org/officeDocument/2006/relationships/customXml" Target="../ink/ink38.xml"/><Relationship Id="rId19" Type="http://schemas.openxmlformats.org/officeDocument/2006/relationships/image" Target="../media/image60.png"/><Relationship Id="rId4" Type="http://schemas.openxmlformats.org/officeDocument/2006/relationships/customXml" Target="../ink/ink35.xml"/><Relationship Id="rId9" Type="http://schemas.openxmlformats.org/officeDocument/2006/relationships/image" Target="../media/image55.png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.xml"/><Relationship Id="rId5" Type="http://schemas.openxmlformats.org/officeDocument/2006/relationships/image" Target="../media/image68.png"/><Relationship Id="rId4" Type="http://schemas.openxmlformats.org/officeDocument/2006/relationships/customXml" Target="../ink/ink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0.xml"/><Relationship Id="rId5" Type="http://schemas.openxmlformats.org/officeDocument/2006/relationships/image" Target="../media/image71.png"/><Relationship Id="rId4" Type="http://schemas.openxmlformats.org/officeDocument/2006/relationships/customXml" Target="../ink/ink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emile-education.com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ile-education.com/app-downloads/student-log-in-access-app-or-online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mes.emile-education.com/logi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17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customXml" Target="../ink/ink4.xml"/><Relationship Id="rId19" Type="http://schemas.openxmlformats.org/officeDocument/2006/relationships/image" Target="../media/image19.png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customXml" Target="../ink/ink14.xml"/><Relationship Id="rId2" Type="http://schemas.openxmlformats.org/officeDocument/2006/relationships/image" Target="../media/image11.png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customXml" Target="../ink/ink16.xml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25.png"/><Relationship Id="rId14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customXml" Target="../ink/ink19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emile-education.com/" TargetMode="External"/><Relationship Id="rId7" Type="http://schemas.openxmlformats.org/officeDocument/2006/relationships/customXml" Target="../ink/ink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customXml" Target="../ink/ink20.xml"/><Relationship Id="rId4" Type="http://schemas.openxmlformats.org/officeDocument/2006/relationships/hyperlink" Target="mailto:hello@emile-education.com" TargetMode="Externa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pital E emile_logo_1">
            <a:hlinkClick r:id="" action="ppaction://media"/>
            <a:extLst>
              <a:ext uri="{FF2B5EF4-FFF2-40B4-BE49-F238E27FC236}">
                <a16:creationId xmlns:a16="http://schemas.microsoft.com/office/drawing/2014/main" id="{C0F602B1-5119-41F2-A4A7-CD9B8A73E5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28600"/>
            <a:ext cx="12972924" cy="5886450"/>
          </a:xfrm>
          <a:prstGeom prst="rect">
            <a:avLst/>
          </a:prstGeom>
          <a:ln w="2222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5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yellow background with many objects&#10;&#10;Description automatically generated">
            <a:extLst>
              <a:ext uri="{FF2B5EF4-FFF2-40B4-BE49-F238E27FC236}">
                <a16:creationId xmlns:a16="http://schemas.microsoft.com/office/drawing/2014/main" id="{2BE5452C-C717-D34A-2429-59F5889D69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AC8F83-3BE1-4F20-4718-2A159295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59" y="2042884"/>
            <a:ext cx="8050365" cy="4548372"/>
          </a:xfrm>
          <a:prstGeom prst="rect">
            <a:avLst/>
          </a:prstGeom>
          <a:ln>
            <a:solidFill>
              <a:srgbClr val="ED7D3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02502" y="118360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 - Strands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684B1-14B8-F3B6-8A62-71C7F8E24597}"/>
              </a:ext>
            </a:extLst>
          </p:cNvPr>
          <p:cNvSpPr txBox="1"/>
          <p:nvPr/>
        </p:nvSpPr>
        <p:spPr>
          <a:xfrm>
            <a:off x="84934" y="874532"/>
            <a:ext cx="2660606" cy="1328023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Rating Game: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Baseline assessment to help Emile adapt to the student.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D85BB-5E7A-E190-8C67-143384784EB3}"/>
              </a:ext>
            </a:extLst>
          </p:cNvPr>
          <p:cNvSpPr txBox="1"/>
          <p:nvPr/>
        </p:nvSpPr>
        <p:spPr>
          <a:xfrm>
            <a:off x="9135448" y="945597"/>
            <a:ext cx="2939775" cy="1328023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Learn Game: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Multiple round game with scaffolded learning in the first few rounds.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985BA9-0F82-C9EC-D208-8958AFF4AF70}"/>
                  </a:ext>
                </a:extLst>
              </p14:cNvPr>
              <p14:cNvContentPartPr/>
              <p14:nvPr/>
            </p14:nvContentPartPr>
            <p14:xfrm>
              <a:off x="2600040" y="2152605"/>
              <a:ext cx="1534320" cy="819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985BA9-0F82-C9EC-D208-8958AFF4AF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4040" y="2116605"/>
                <a:ext cx="1605960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6506D11-41B8-5446-1A25-E078D01044BF}"/>
                  </a:ext>
                </a:extLst>
              </p14:cNvPr>
              <p14:cNvContentPartPr/>
              <p14:nvPr/>
            </p14:nvContentPartPr>
            <p14:xfrm>
              <a:off x="3971640" y="2857485"/>
              <a:ext cx="276840" cy="238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6506D11-41B8-5446-1A25-E078D01044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5640" y="2821485"/>
                <a:ext cx="34848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1DDA02B-5B23-C03D-3244-45088DC6FB70}"/>
              </a:ext>
            </a:extLst>
          </p:cNvPr>
          <p:cNvGrpSpPr/>
          <p:nvPr/>
        </p:nvGrpSpPr>
        <p:grpSpPr>
          <a:xfrm>
            <a:off x="6397680" y="2278965"/>
            <a:ext cx="3070800" cy="1527480"/>
            <a:chOff x="6397680" y="2278965"/>
            <a:chExt cx="3070800" cy="15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353D9B-55B4-0081-3F56-85DAC2056D83}"/>
                    </a:ext>
                  </a:extLst>
                </p14:cNvPr>
                <p14:cNvContentPartPr/>
                <p14:nvPr/>
              </p14:nvContentPartPr>
              <p14:xfrm>
                <a:off x="6457800" y="2278965"/>
                <a:ext cx="3010680" cy="141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353D9B-55B4-0081-3F56-85DAC2056D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21800" y="2242965"/>
                  <a:ext cx="3082320" cy="14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256163-1DAD-928D-8CD1-B499CC1CB612}"/>
                    </a:ext>
                  </a:extLst>
                </p14:cNvPr>
                <p14:cNvContentPartPr/>
                <p14:nvPr/>
              </p14:nvContentPartPr>
              <p14:xfrm>
                <a:off x="6397680" y="3590805"/>
                <a:ext cx="426600" cy="215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256163-1DAD-928D-8CD1-B499CC1CB6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61680" y="3554805"/>
                  <a:ext cx="498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7CAC3F-04E1-449B-539D-F8D1A70A0829}"/>
                    </a:ext>
                  </a:extLst>
                </p14:cNvPr>
                <p14:cNvContentPartPr/>
                <p14:nvPr/>
              </p14:nvContentPartPr>
              <p14:xfrm>
                <a:off x="6438720" y="3540765"/>
                <a:ext cx="293760" cy="117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7CAC3F-04E1-449B-539D-F8D1A70A08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02720" y="3505125"/>
                  <a:ext cx="365400" cy="188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C14C88E-951F-B40F-561E-80C2913FCB76}"/>
              </a:ext>
            </a:extLst>
          </p:cNvPr>
          <p:cNvSpPr txBox="1"/>
          <p:nvPr/>
        </p:nvSpPr>
        <p:spPr>
          <a:xfrm>
            <a:off x="102502" y="3095805"/>
            <a:ext cx="2660606" cy="1634490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Practise Game: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Allows students to test themselves at an appropriate difficulty level.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4AFC4C-DEF8-F404-A803-26F718570093}"/>
              </a:ext>
            </a:extLst>
          </p:cNvPr>
          <p:cNvGrpSpPr/>
          <p:nvPr/>
        </p:nvGrpSpPr>
        <p:grpSpPr>
          <a:xfrm>
            <a:off x="2657280" y="4238085"/>
            <a:ext cx="1644840" cy="246960"/>
            <a:chOff x="2657280" y="4238085"/>
            <a:chExt cx="16448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4E3FA30-7EB7-B17B-0E0C-DC7E647E14BD}"/>
                    </a:ext>
                  </a:extLst>
                </p14:cNvPr>
                <p14:cNvContentPartPr/>
                <p14:nvPr/>
              </p14:nvContentPartPr>
              <p14:xfrm>
                <a:off x="2657280" y="4286325"/>
                <a:ext cx="1582920" cy="59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4E3FA30-7EB7-B17B-0E0C-DC7E647E14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1280" y="4250325"/>
                  <a:ext cx="1654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1C1B78-0B74-8D18-75A6-8786F8996E6F}"/>
                    </a:ext>
                  </a:extLst>
                </p14:cNvPr>
                <p14:cNvContentPartPr/>
                <p14:nvPr/>
              </p14:nvContentPartPr>
              <p14:xfrm>
                <a:off x="3981360" y="4238085"/>
                <a:ext cx="320760" cy="246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1C1B78-0B74-8D18-75A6-8786F8996E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5360" y="4202085"/>
                  <a:ext cx="392400" cy="318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46F329A-46AE-9467-1933-438A84B55E93}"/>
              </a:ext>
            </a:extLst>
          </p:cNvPr>
          <p:cNvSpPr txBox="1"/>
          <p:nvPr/>
        </p:nvSpPr>
        <p:spPr>
          <a:xfrm>
            <a:off x="9135447" y="3441972"/>
            <a:ext cx="2939775" cy="1328023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Endless Game: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Game with no competition and no time aspect.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5E3FDC0-D0CD-7B6E-EE29-1899F785BA7C}"/>
              </a:ext>
            </a:extLst>
          </p:cNvPr>
          <p:cNvGrpSpPr/>
          <p:nvPr/>
        </p:nvGrpSpPr>
        <p:grpSpPr>
          <a:xfrm>
            <a:off x="6346200" y="4278405"/>
            <a:ext cx="2818800" cy="678600"/>
            <a:chOff x="6346200" y="4278405"/>
            <a:chExt cx="281880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E3BE1D-AC3F-6198-B9A8-1DDCF9DBE3D2}"/>
                    </a:ext>
                  </a:extLst>
                </p14:cNvPr>
                <p14:cNvContentPartPr/>
                <p14:nvPr/>
              </p14:nvContentPartPr>
              <p14:xfrm>
                <a:off x="6524400" y="4278405"/>
                <a:ext cx="2640600" cy="589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E3BE1D-AC3F-6198-B9A8-1DDCF9DBE3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88400" y="4242405"/>
                  <a:ext cx="27122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B1DFD51-2170-9286-6175-9232C653E2CD}"/>
                    </a:ext>
                  </a:extLst>
                </p14:cNvPr>
                <p14:cNvContentPartPr/>
                <p14:nvPr/>
              </p14:nvContentPartPr>
              <p14:xfrm>
                <a:off x="6346200" y="4771965"/>
                <a:ext cx="404280" cy="18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B1DFD51-2170-9286-6175-9232C653E2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10560" y="4735965"/>
                  <a:ext cx="475920" cy="256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359B2BF-A341-F3FC-7BB3-9B4219A781B9}"/>
              </a:ext>
            </a:extLst>
          </p:cNvPr>
          <p:cNvSpPr txBox="1"/>
          <p:nvPr/>
        </p:nvSpPr>
        <p:spPr>
          <a:xfrm>
            <a:off x="120761" y="5713509"/>
            <a:ext cx="2660606" cy="1021556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Multiplayer Game: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Allows students to play against classmates.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F3B4C5B-DEDB-7A75-3EA3-1DC0D201C85A}"/>
                  </a:ext>
                </a:extLst>
              </p14:cNvPr>
              <p14:cNvContentPartPr/>
              <p14:nvPr/>
            </p14:nvContentPartPr>
            <p14:xfrm>
              <a:off x="2762040" y="5523645"/>
              <a:ext cx="2210760" cy="543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F3B4C5B-DEDB-7A75-3EA3-1DC0D201C8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6040" y="5488005"/>
                <a:ext cx="228240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51E5A14-4993-2E20-4A75-08377C4D775A}"/>
                  </a:ext>
                </a:extLst>
              </p14:cNvPr>
              <p14:cNvContentPartPr/>
              <p14:nvPr/>
            </p14:nvContentPartPr>
            <p14:xfrm>
              <a:off x="4762560" y="5391165"/>
              <a:ext cx="397800" cy="268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51E5A14-4993-2E20-4A75-08377C4D775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26920" y="5355165"/>
                <a:ext cx="469440" cy="340200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B2E44789-8595-35BA-FB2B-555AE3BA8BFC}"/>
              </a:ext>
            </a:extLst>
          </p:cNvPr>
          <p:cNvSpPr txBox="1"/>
          <p:nvPr/>
        </p:nvSpPr>
        <p:spPr>
          <a:xfrm>
            <a:off x="9344116" y="5618565"/>
            <a:ext cx="2660606" cy="1021556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Story Mode: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Fun games to improve fluency.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16CAD14-F49A-9821-C346-11E2DA8C70C5}"/>
              </a:ext>
            </a:extLst>
          </p:cNvPr>
          <p:cNvGrpSpPr/>
          <p:nvPr/>
        </p:nvGrpSpPr>
        <p:grpSpPr>
          <a:xfrm>
            <a:off x="6669840" y="5950605"/>
            <a:ext cx="2778480" cy="357840"/>
            <a:chOff x="6669840" y="5950605"/>
            <a:chExt cx="277848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6A1FAF0-9C7A-AF1E-8BFD-EC4997CF873F}"/>
                    </a:ext>
                  </a:extLst>
                </p14:cNvPr>
                <p14:cNvContentPartPr/>
                <p14:nvPr/>
              </p14:nvContentPartPr>
              <p14:xfrm>
                <a:off x="6895920" y="5950605"/>
                <a:ext cx="2552400" cy="260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6A1FAF0-9C7A-AF1E-8BFD-EC4997CF873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59920" y="5914605"/>
                  <a:ext cx="2624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7FECFF-4B2D-7F2A-33C2-89C810BEBDB3}"/>
                    </a:ext>
                  </a:extLst>
                </p14:cNvPr>
                <p14:cNvContentPartPr/>
                <p14:nvPr/>
              </p14:nvContentPartPr>
              <p14:xfrm>
                <a:off x="6669840" y="6115125"/>
                <a:ext cx="389160" cy="19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7FECFF-4B2D-7F2A-33C2-89C810BEBD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33840" y="6079125"/>
                  <a:ext cx="460800" cy="26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" name="Title 4">
            <a:extLst>
              <a:ext uri="{FF2B5EF4-FFF2-40B4-BE49-F238E27FC236}">
                <a16:creationId xmlns:a16="http://schemas.microsoft.com/office/drawing/2014/main" id="{89447FB8-F21D-7FB3-AEA4-51249882C9BF}"/>
              </a:ext>
            </a:extLst>
          </p:cNvPr>
          <p:cNvSpPr txBox="1">
            <a:spLocks/>
          </p:cNvSpPr>
          <p:nvPr/>
        </p:nvSpPr>
        <p:spPr>
          <a:xfrm>
            <a:off x="2808943" y="928799"/>
            <a:ext cx="6209728" cy="9764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Most strands are structured like shown below.</a:t>
            </a:r>
          </a:p>
          <a:p>
            <a:pPr algn="ctr"/>
            <a:endParaRPr lang="en-GB" sz="24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24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The </a:t>
            </a:r>
            <a:r>
              <a:rPr lang="en-GB" sz="2400" b="1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Learn Games</a:t>
            </a:r>
            <a:r>
              <a:rPr lang="en-GB" sz="2400" b="1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</a:t>
            </a:r>
            <a:r>
              <a:rPr lang="en-GB" sz="24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in particular have been shown to have a big impact on recall and fluency. </a:t>
            </a:r>
          </a:p>
        </p:txBody>
      </p:sp>
    </p:spTree>
    <p:extLst>
      <p:ext uri="{BB962C8B-B14F-4D97-AF65-F5344CB8AC3E}">
        <p14:creationId xmlns:p14="http://schemas.microsoft.com/office/powerpoint/2010/main" val="27647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40" grpId="0" animBg="1"/>
      <p:bldP spid="45" grpId="0" animBg="1"/>
      <p:bldP spid="49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ellow background with many objects&#10;&#10;Description automatically generated">
            <a:extLst>
              <a:ext uri="{FF2B5EF4-FFF2-40B4-BE49-F238E27FC236}">
                <a16:creationId xmlns:a16="http://schemas.microsoft.com/office/drawing/2014/main" id="{76783656-037A-137F-FCBE-CA7D5A5953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12027" y="346960"/>
            <a:ext cx="11994248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 – MTC Strand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5A4ABEA-BFA3-F777-5781-F16C8F0D0226}"/>
              </a:ext>
            </a:extLst>
          </p:cNvPr>
          <p:cNvSpPr txBox="1">
            <a:spLocks/>
          </p:cNvSpPr>
          <p:nvPr/>
        </p:nvSpPr>
        <p:spPr>
          <a:xfrm>
            <a:off x="374440" y="904876"/>
            <a:ext cx="11443117" cy="1781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The MTC Strand is </a:t>
            </a:r>
            <a:r>
              <a:rPr lang="en-GB" sz="3200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identical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to the Year 4 DfE test. 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It allows students to practise for the MTC using an </a:t>
            </a:r>
            <a:r>
              <a:rPr lang="en-GB" sz="3200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identical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layout. 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It also allows students (and teachers) to select the times tables, how long they have to answer and to turn off the enter button (</a:t>
            </a:r>
            <a:r>
              <a:rPr lang="en-GB" sz="3200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to slow students down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EAFF6-A2DD-CDF8-8457-C7BB07EDF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11" y="2800397"/>
            <a:ext cx="5791485" cy="32713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05250-289A-92A8-0B22-A1D6E238A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40" y="2808330"/>
            <a:ext cx="5791485" cy="32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pattern of viking ships and hammers&#10;&#10;Description automatically generated">
            <a:extLst>
              <a:ext uri="{FF2B5EF4-FFF2-40B4-BE49-F238E27FC236}">
                <a16:creationId xmlns:a16="http://schemas.microsoft.com/office/drawing/2014/main" id="{7D9CF309-818E-C55C-1C15-F535B428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02502" y="118360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Teacher Portal</a:t>
            </a:r>
          </a:p>
        </p:txBody>
      </p:sp>
      <p:sp>
        <p:nvSpPr>
          <p:cNvPr id="56" name="Title 4">
            <a:extLst>
              <a:ext uri="{FF2B5EF4-FFF2-40B4-BE49-F238E27FC236}">
                <a16:creationId xmlns:a16="http://schemas.microsoft.com/office/drawing/2014/main" id="{89447FB8-F21D-7FB3-AEA4-51249882C9BF}"/>
              </a:ext>
            </a:extLst>
          </p:cNvPr>
          <p:cNvSpPr txBox="1">
            <a:spLocks/>
          </p:cNvSpPr>
          <p:nvPr/>
        </p:nvSpPr>
        <p:spPr>
          <a:xfrm>
            <a:off x="171449" y="732719"/>
            <a:ext cx="5019676" cy="59435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The Teacher Portal is 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  <a:hlinkClick r:id="rId3"/>
              </a:rPr>
              <a:t>browser based. </a:t>
            </a:r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r>
              <a:rPr lang="en-GB" sz="3200" b="1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Teachers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after logging in can: </a:t>
            </a: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Access our Spelling Scheme (including planning, activities, </a:t>
            </a:r>
            <a:r>
              <a:rPr lang="en-GB" sz="2900" dirty="0" err="1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Powerpoints</a:t>
            </a: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&amp; worksheets);</a:t>
            </a:r>
          </a:p>
          <a:p>
            <a:pPr marL="361950"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Allocate work as a Task, Battle, Custom Task, Task Code, Assessment or an Event to students in their classes; and</a:t>
            </a:r>
          </a:p>
          <a:p>
            <a:pPr marL="361950"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Track progress of students in their classes (including times table heat maps, knowledge gap analyses and spelling moderation reports).</a:t>
            </a: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r>
              <a:rPr lang="en-GB" sz="3200" b="1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School Admins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after logging in can: </a:t>
            </a: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Add classes and teachers; and</a:t>
            </a: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See all work set and progress by all students in a school.</a:t>
            </a:r>
          </a:p>
          <a:p>
            <a:pPr marL="361950"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r>
              <a:rPr lang="en-GB" sz="3200" b="1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Trust Admins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after logging in can: </a:t>
            </a:r>
          </a:p>
          <a:p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See all students in all schools and all their work;</a:t>
            </a: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Export data for all year groups centrally; and</a:t>
            </a: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marL="81915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Organise Trust wide competitions and assessments.</a:t>
            </a:r>
          </a:p>
          <a:p>
            <a:pPr marL="361950"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0BFA8-E44F-8FA4-BD23-DC1CBA6E1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57" y="770818"/>
            <a:ext cx="6522594" cy="59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pattern of viking ships and hammers&#10;&#10;Description automatically generated">
            <a:extLst>
              <a:ext uri="{FF2B5EF4-FFF2-40B4-BE49-F238E27FC236}">
                <a16:creationId xmlns:a16="http://schemas.microsoft.com/office/drawing/2014/main" id="{7D9CF309-818E-C55C-1C15-F535B428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02502" y="118360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Teacher Portal – Allocate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684B1-14B8-F3B6-8A62-71C7F8E24597}"/>
              </a:ext>
            </a:extLst>
          </p:cNvPr>
          <p:cNvSpPr txBox="1"/>
          <p:nvPr/>
        </p:nvSpPr>
        <p:spPr>
          <a:xfrm>
            <a:off x="81739" y="1485293"/>
            <a:ext cx="2621648" cy="1634490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Tasks: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Set a piece of work that aligns with work done in class to specific students.</a:t>
            </a:r>
          </a:p>
        </p:txBody>
      </p:sp>
      <p:sp>
        <p:nvSpPr>
          <p:cNvPr id="56" name="Title 4">
            <a:extLst>
              <a:ext uri="{FF2B5EF4-FFF2-40B4-BE49-F238E27FC236}">
                <a16:creationId xmlns:a16="http://schemas.microsoft.com/office/drawing/2014/main" id="{89447FB8-F21D-7FB3-AEA4-51249882C9BF}"/>
              </a:ext>
            </a:extLst>
          </p:cNvPr>
          <p:cNvSpPr txBox="1">
            <a:spLocks/>
          </p:cNvSpPr>
          <p:nvPr/>
        </p:nvSpPr>
        <p:spPr>
          <a:xfrm>
            <a:off x="171450" y="770818"/>
            <a:ext cx="11734800" cy="579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Teachers can allocate work in a number of ways: </a:t>
            </a: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0BFA8-E44F-8FA4-BD23-DC1CBA6E1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4"/>
          <a:stretch/>
        </p:blipFill>
        <p:spPr>
          <a:xfrm>
            <a:off x="2845084" y="1254000"/>
            <a:ext cx="6522594" cy="5485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5BA5D-E88A-9B39-F3AC-6E5D27B4828E}"/>
              </a:ext>
            </a:extLst>
          </p:cNvPr>
          <p:cNvSpPr txBox="1"/>
          <p:nvPr/>
        </p:nvSpPr>
        <p:spPr>
          <a:xfrm>
            <a:off x="9474784" y="1485293"/>
            <a:ext cx="2621648" cy="1634490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Assessments: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Set a piece of work that aligns with work done in class to specific students.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33C2B-CD76-4DF0-6668-17733A6C6A3C}"/>
              </a:ext>
            </a:extLst>
          </p:cNvPr>
          <p:cNvSpPr txBox="1"/>
          <p:nvPr/>
        </p:nvSpPr>
        <p:spPr>
          <a:xfrm>
            <a:off x="81739" y="3580131"/>
            <a:ext cx="2621648" cy="1634490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Battles: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A competition </a:t>
            </a:r>
            <a:r>
              <a:rPr lang="en-GB" b="1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within </a:t>
            </a:r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a class where each students plays the same game </a:t>
            </a:r>
            <a:r>
              <a:rPr lang="en-GB" b="1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once</a:t>
            </a:r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E6F64-4219-BDD2-A8CE-C3A3EA95CC3C}"/>
              </a:ext>
            </a:extLst>
          </p:cNvPr>
          <p:cNvSpPr txBox="1"/>
          <p:nvPr/>
        </p:nvSpPr>
        <p:spPr>
          <a:xfrm>
            <a:off x="9474784" y="5359012"/>
            <a:ext cx="2621648" cy="1328023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Events: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Competitions </a:t>
            </a:r>
            <a:r>
              <a:rPr lang="en-GB" b="1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between </a:t>
            </a:r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classes or schools.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765F7-6667-2B33-9E41-36AC26A30627}"/>
              </a:ext>
            </a:extLst>
          </p:cNvPr>
          <p:cNvSpPr txBox="1"/>
          <p:nvPr/>
        </p:nvSpPr>
        <p:spPr>
          <a:xfrm>
            <a:off x="81739" y="5674969"/>
            <a:ext cx="2621648" cy="1021556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Custom Tasks: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Upload your own spelling list.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95A8C-56FC-369E-F8DC-8F52D49BC358}"/>
              </a:ext>
            </a:extLst>
          </p:cNvPr>
          <p:cNvSpPr txBox="1"/>
          <p:nvPr/>
        </p:nvSpPr>
        <p:spPr>
          <a:xfrm>
            <a:off x="9474784" y="3575386"/>
            <a:ext cx="2621648" cy="1328023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Task Codes: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Results from Task Codes used by students.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BABC7D-0024-E15A-5E91-AD41FA7630AD}"/>
                  </a:ext>
                </a:extLst>
              </p14:cNvPr>
              <p14:cNvContentPartPr/>
              <p14:nvPr/>
            </p14:nvContentPartPr>
            <p14:xfrm>
              <a:off x="2466840" y="1723485"/>
              <a:ext cx="3086640" cy="659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BABC7D-0024-E15A-5E91-AD41FA7630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0840" y="1687485"/>
                <a:ext cx="315828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FDE654D-84C9-FCBA-D484-0824CD77EB28}"/>
                  </a:ext>
                </a:extLst>
              </p14:cNvPr>
              <p14:cNvContentPartPr/>
              <p14:nvPr/>
            </p14:nvContentPartPr>
            <p14:xfrm>
              <a:off x="2276400" y="3818685"/>
              <a:ext cx="1041840" cy="55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FDE654D-84C9-FCBA-D484-0824CD77EB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0400" y="3783045"/>
                <a:ext cx="1113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463314-2EBB-A097-0917-9B468F30D47C}"/>
                  </a:ext>
                </a:extLst>
              </p14:cNvPr>
              <p14:cNvContentPartPr/>
              <p14:nvPr/>
            </p14:nvContentPartPr>
            <p14:xfrm>
              <a:off x="3193320" y="3771885"/>
              <a:ext cx="248040" cy="261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463314-2EBB-A097-0917-9B468F30D4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7680" y="3735885"/>
                <a:ext cx="3196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BE34285-70EB-EBE3-CD8F-8B3076752044}"/>
                  </a:ext>
                </a:extLst>
              </p14:cNvPr>
              <p14:cNvContentPartPr/>
              <p14:nvPr/>
            </p14:nvContentPartPr>
            <p14:xfrm>
              <a:off x="2438400" y="4133685"/>
              <a:ext cx="2337120" cy="172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BE34285-70EB-EBE3-CD8F-8B30767520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2400" y="4098045"/>
                <a:ext cx="240876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3DCABF3-38A1-69C8-CBF4-A49432B1D43B}"/>
                  </a:ext>
                </a:extLst>
              </p14:cNvPr>
              <p14:cNvContentPartPr/>
              <p14:nvPr/>
            </p14:nvContentPartPr>
            <p14:xfrm>
              <a:off x="8585400" y="2200125"/>
              <a:ext cx="978120" cy="1496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3DCABF3-38A1-69C8-CBF4-A49432B1D43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49400" y="2164125"/>
                <a:ext cx="1049760" cy="15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382898C-BB5C-4062-FF93-EB5A5B42339F}"/>
                  </a:ext>
                </a:extLst>
              </p14:cNvPr>
              <p14:cNvContentPartPr/>
              <p14:nvPr/>
            </p14:nvContentPartPr>
            <p14:xfrm>
              <a:off x="8486760" y="3609885"/>
              <a:ext cx="216360" cy="180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382898C-BB5C-4062-FF93-EB5A5B4233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0760" y="3573885"/>
                <a:ext cx="2880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D6E98BE-88E4-9763-8329-7C62C05A654B}"/>
                  </a:ext>
                </a:extLst>
              </p14:cNvPr>
              <p14:cNvContentPartPr/>
              <p14:nvPr/>
            </p14:nvContentPartPr>
            <p14:xfrm>
              <a:off x="7353120" y="3990765"/>
              <a:ext cx="2363400" cy="629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D6E98BE-88E4-9763-8329-7C62C05A65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7120" y="3955125"/>
                <a:ext cx="243504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4476052-E604-F434-0708-D0B1F9AC7350}"/>
                  </a:ext>
                </a:extLst>
              </p14:cNvPr>
              <p14:cNvContentPartPr/>
              <p14:nvPr/>
            </p14:nvContentPartPr>
            <p14:xfrm>
              <a:off x="7266720" y="4187685"/>
              <a:ext cx="304560" cy="241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4476052-E604-F434-0708-D0B1F9AC735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0720" y="4152045"/>
                <a:ext cx="3762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21C00DA-73A3-2BF9-A144-952868CBB648}"/>
                  </a:ext>
                </a:extLst>
              </p14:cNvPr>
              <p14:cNvContentPartPr/>
              <p14:nvPr/>
            </p14:nvContentPartPr>
            <p14:xfrm>
              <a:off x="5867400" y="5457735"/>
              <a:ext cx="4048200" cy="378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21C00DA-73A3-2BF9-A144-952868CBB6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31400" y="5421735"/>
                <a:ext cx="41198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CFEF74-D680-71F2-994E-0C1AEDEC56E9}"/>
                  </a:ext>
                </a:extLst>
              </p14:cNvPr>
              <p14:cNvContentPartPr/>
              <p14:nvPr/>
            </p14:nvContentPartPr>
            <p14:xfrm>
              <a:off x="5763000" y="5363055"/>
              <a:ext cx="171360" cy="198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CFEF74-D680-71F2-994E-0C1AEDEC56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7000" y="5327055"/>
                <a:ext cx="24300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05A25279-E9C5-3233-0C42-95BFA41FE11C}"/>
              </a:ext>
            </a:extLst>
          </p:cNvPr>
          <p:cNvGrpSpPr/>
          <p:nvPr/>
        </p:nvGrpSpPr>
        <p:grpSpPr>
          <a:xfrm>
            <a:off x="5517840" y="2267085"/>
            <a:ext cx="245160" cy="223200"/>
            <a:chOff x="5517840" y="2267085"/>
            <a:chExt cx="24516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C406C2-A811-71FD-491F-DD73DA376706}"/>
                    </a:ext>
                  </a:extLst>
                </p14:cNvPr>
                <p14:cNvContentPartPr/>
                <p14:nvPr/>
              </p14:nvContentPartPr>
              <p14:xfrm>
                <a:off x="5517840" y="2267085"/>
                <a:ext cx="245160" cy="22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C406C2-A811-71FD-491F-DD73DA3767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82200" y="2231085"/>
                  <a:ext cx="316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CB90DA-9C64-B4FE-F443-D12BAD0CDB0B}"/>
                    </a:ext>
                  </a:extLst>
                </p14:cNvPr>
                <p14:cNvContentPartPr/>
                <p14:nvPr/>
              </p14:nvContentPartPr>
              <p14:xfrm>
                <a:off x="5543400" y="2333325"/>
                <a:ext cx="120240" cy="5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CB90DA-9C64-B4FE-F443-D12BAD0CDB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07400" y="2297685"/>
                  <a:ext cx="191880" cy="12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41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pattern of viking ships and hammers&#10;&#10;Description automatically generated">
            <a:extLst>
              <a:ext uri="{FF2B5EF4-FFF2-40B4-BE49-F238E27FC236}">
                <a16:creationId xmlns:a16="http://schemas.microsoft.com/office/drawing/2014/main" id="{7D9CF309-818E-C55C-1C15-F535B428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02502" y="118360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Teacher Portal – Tracking</a:t>
            </a:r>
          </a:p>
        </p:txBody>
      </p:sp>
      <p:sp>
        <p:nvSpPr>
          <p:cNvPr id="56" name="Title 4">
            <a:extLst>
              <a:ext uri="{FF2B5EF4-FFF2-40B4-BE49-F238E27FC236}">
                <a16:creationId xmlns:a16="http://schemas.microsoft.com/office/drawing/2014/main" id="{89447FB8-F21D-7FB3-AEA4-51249882C9BF}"/>
              </a:ext>
            </a:extLst>
          </p:cNvPr>
          <p:cNvSpPr txBox="1">
            <a:spLocks/>
          </p:cNvSpPr>
          <p:nvPr/>
        </p:nvSpPr>
        <p:spPr>
          <a:xfrm>
            <a:off x="171450" y="770818"/>
            <a:ext cx="11734800" cy="579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Teachers can track work in a large number of ways: </a:t>
            </a: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329A3CF-E52A-2A0F-8214-13D235DBD128}"/>
              </a:ext>
            </a:extLst>
          </p:cNvPr>
          <p:cNvSpPr txBox="1">
            <a:spLocks/>
          </p:cNvSpPr>
          <p:nvPr/>
        </p:nvSpPr>
        <p:spPr>
          <a:xfrm>
            <a:off x="171449" y="1600199"/>
            <a:ext cx="4095751" cy="5076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25E35C34-8B74-3662-8086-92C5A2B06FFE}"/>
              </a:ext>
            </a:extLst>
          </p:cNvPr>
          <p:cNvSpPr txBox="1">
            <a:spLocks/>
          </p:cNvSpPr>
          <p:nvPr/>
        </p:nvSpPr>
        <p:spPr>
          <a:xfrm>
            <a:off x="224269" y="1546824"/>
            <a:ext cx="4042931" cy="25914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Teachers can track by:</a:t>
            </a:r>
          </a:p>
          <a:p>
            <a:pPr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</a:t>
            </a:r>
          </a:p>
          <a:p>
            <a:pPr marL="45720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Pupil, Class, Year or School; or </a:t>
            </a:r>
          </a:p>
          <a:p>
            <a:pPr marL="45720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marL="457200" indent="-457200">
              <a:lnSpc>
                <a:spcPct val="12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Task or Assessment.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A0709-BED5-83CE-A5B4-DCA41CCF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93" y="1600198"/>
            <a:ext cx="7655057" cy="447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pattern of viking ships and hammers&#10;&#10;Description automatically generated">
            <a:extLst>
              <a:ext uri="{FF2B5EF4-FFF2-40B4-BE49-F238E27FC236}">
                <a16:creationId xmlns:a16="http://schemas.microsoft.com/office/drawing/2014/main" id="{7D9CF309-818E-C55C-1C15-F535B428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595841-6907-E785-4ADC-08AA26A28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45" y="1600199"/>
            <a:ext cx="7771578" cy="44866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71449" y="619532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Teacher Portal – Tracking by </a:t>
            </a:r>
            <a:r>
              <a:rPr lang="en-GB" sz="4800" b="1" u="sng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Class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329A3CF-E52A-2A0F-8214-13D235DBD128}"/>
              </a:ext>
            </a:extLst>
          </p:cNvPr>
          <p:cNvSpPr txBox="1">
            <a:spLocks/>
          </p:cNvSpPr>
          <p:nvPr/>
        </p:nvSpPr>
        <p:spPr>
          <a:xfrm>
            <a:off x="171449" y="1600199"/>
            <a:ext cx="4095751" cy="5076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4B5BE6C-CCFF-4017-FFDA-AE5895C99FDA}"/>
              </a:ext>
            </a:extLst>
          </p:cNvPr>
          <p:cNvSpPr txBox="1">
            <a:spLocks/>
          </p:cNvSpPr>
          <p:nvPr/>
        </p:nvSpPr>
        <p:spPr>
          <a:xfrm>
            <a:off x="224269" y="1600199"/>
            <a:ext cx="3890531" cy="461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SzPct val="110000"/>
            </a:pPr>
            <a:r>
              <a:rPr lang="en-GB" sz="2900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Rating</a:t>
            </a: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shows a knowledge gap analysis of a class. </a:t>
            </a:r>
          </a:p>
          <a:p>
            <a:pPr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Students’ names are shown across the top and their correct percentage from the last 120 days for each learning outcome is shown.</a:t>
            </a:r>
          </a:p>
          <a:p>
            <a:pPr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This can be hugely helpful for intervention work, where specific weaknesses can be spotted and targeted. </a:t>
            </a:r>
          </a:p>
        </p:txBody>
      </p:sp>
    </p:spTree>
    <p:extLst>
      <p:ext uri="{BB962C8B-B14F-4D97-AF65-F5344CB8AC3E}">
        <p14:creationId xmlns:p14="http://schemas.microsoft.com/office/powerpoint/2010/main" val="24009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pattern of viking ships and hammers&#10;&#10;Description automatically generated">
            <a:extLst>
              <a:ext uri="{FF2B5EF4-FFF2-40B4-BE49-F238E27FC236}">
                <a16:creationId xmlns:a16="http://schemas.microsoft.com/office/drawing/2014/main" id="{7D9CF309-818E-C55C-1C15-F535B428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71449" y="619532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Teacher Portal – Tracking by </a:t>
            </a:r>
            <a:r>
              <a:rPr lang="en-GB" sz="4800" b="1" u="sng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Pupil</a:t>
            </a:r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 - MTC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329A3CF-E52A-2A0F-8214-13D235DBD128}"/>
              </a:ext>
            </a:extLst>
          </p:cNvPr>
          <p:cNvSpPr txBox="1">
            <a:spLocks/>
          </p:cNvSpPr>
          <p:nvPr/>
        </p:nvSpPr>
        <p:spPr>
          <a:xfrm>
            <a:off x="171449" y="1600199"/>
            <a:ext cx="4095751" cy="5076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4B5BE6C-CCFF-4017-FFDA-AE5895C99FDA}"/>
              </a:ext>
            </a:extLst>
          </p:cNvPr>
          <p:cNvSpPr txBox="1">
            <a:spLocks/>
          </p:cNvSpPr>
          <p:nvPr/>
        </p:nvSpPr>
        <p:spPr>
          <a:xfrm>
            <a:off x="224269" y="1600199"/>
            <a:ext cx="5071631" cy="461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When tracking </a:t>
            </a:r>
            <a:r>
              <a:rPr lang="en-GB" sz="2900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pupil</a:t>
            </a: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, a teacher can access a pupil’s times table heat map under Multiplication Tables Check. </a:t>
            </a:r>
          </a:p>
          <a:p>
            <a:pPr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The chart shows the percentage correct for each times table over the last 120 days given when they had 6 seconds to answer. </a:t>
            </a:r>
          </a:p>
          <a:p>
            <a:pPr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Whole class reports can be exported.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060AE-951F-C459-385F-32ECA02EF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05"/>
          <a:stretch/>
        </p:blipFill>
        <p:spPr>
          <a:xfrm>
            <a:off x="5476874" y="1465551"/>
            <a:ext cx="6422873" cy="5054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9410C4-C72A-60AD-327F-BE04F688DA2C}"/>
                  </a:ext>
                </a:extLst>
              </p14:cNvPr>
              <p14:cNvContentPartPr/>
              <p14:nvPr/>
            </p14:nvContentPartPr>
            <p14:xfrm>
              <a:off x="5600340" y="2419110"/>
              <a:ext cx="80100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9410C4-C72A-60AD-327F-BE04F688DA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4700" y="2383110"/>
                <a:ext cx="8726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1EC444-222F-66D3-A404-EE0B7AAA6C1F}"/>
                  </a:ext>
                </a:extLst>
              </p14:cNvPr>
              <p14:cNvContentPartPr/>
              <p14:nvPr/>
            </p14:nvContentPartPr>
            <p14:xfrm>
              <a:off x="6267060" y="2304990"/>
              <a:ext cx="248400" cy="29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1EC444-222F-66D3-A404-EE0B7AAA6C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1420" y="2268990"/>
                <a:ext cx="320040" cy="3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5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pattern of viking ships and hammers&#10;&#10;Description automatically generated">
            <a:extLst>
              <a:ext uri="{FF2B5EF4-FFF2-40B4-BE49-F238E27FC236}">
                <a16:creationId xmlns:a16="http://schemas.microsoft.com/office/drawing/2014/main" id="{7D9CF309-818E-C55C-1C15-F535B428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71449" y="619532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Teacher Portal – Tracking by </a:t>
            </a:r>
            <a:r>
              <a:rPr lang="en-GB" sz="4800" b="1" u="sng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Pupil</a:t>
            </a:r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 – Spelling Moderation Reports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329A3CF-E52A-2A0F-8214-13D235DBD128}"/>
              </a:ext>
            </a:extLst>
          </p:cNvPr>
          <p:cNvSpPr txBox="1">
            <a:spLocks/>
          </p:cNvSpPr>
          <p:nvPr/>
        </p:nvSpPr>
        <p:spPr>
          <a:xfrm>
            <a:off x="171449" y="1600199"/>
            <a:ext cx="4095751" cy="5076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4B5BE6C-CCFF-4017-FFDA-AE5895C99FDA}"/>
              </a:ext>
            </a:extLst>
          </p:cNvPr>
          <p:cNvSpPr txBox="1">
            <a:spLocks/>
          </p:cNvSpPr>
          <p:nvPr/>
        </p:nvSpPr>
        <p:spPr>
          <a:xfrm>
            <a:off x="224269" y="1770855"/>
            <a:ext cx="3976807" cy="46196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When tracking </a:t>
            </a:r>
            <a:r>
              <a:rPr lang="en-GB" sz="2900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pupil</a:t>
            </a: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, a teacher can access a pupil’s moderation reports under Spelling. </a:t>
            </a:r>
          </a:p>
          <a:p>
            <a:pPr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The charts show whether the student knows how to spelling the Common Exception Words, Y3/4 Word List Words or Y5/6 Word List Words. </a:t>
            </a:r>
          </a:p>
          <a:p>
            <a:pPr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Whole class reports can be exported.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6E758-9AE3-6EE3-57A4-F7CE5E49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96" y="1770855"/>
            <a:ext cx="7504672" cy="4467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B16F03-3391-8A25-BEA5-2C744851EB99}"/>
              </a:ext>
            </a:extLst>
          </p:cNvPr>
          <p:cNvGrpSpPr/>
          <p:nvPr/>
        </p:nvGrpSpPr>
        <p:grpSpPr>
          <a:xfrm>
            <a:off x="4733790" y="2962350"/>
            <a:ext cx="853920" cy="606960"/>
            <a:chOff x="4733790" y="2962350"/>
            <a:chExt cx="85392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BB995D-3D64-77F1-F95B-9DE9E89B6F93}"/>
                    </a:ext>
                  </a:extLst>
                </p14:cNvPr>
                <p14:cNvContentPartPr/>
                <p14:nvPr/>
              </p14:nvContentPartPr>
              <p14:xfrm>
                <a:off x="4733790" y="2962350"/>
                <a:ext cx="675000" cy="354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BB995D-3D64-77F1-F95B-9DE9E89B6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97790" y="2926350"/>
                  <a:ext cx="7466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3AADD0-C6A7-807F-57B2-B5A602BC8FB2}"/>
                    </a:ext>
                  </a:extLst>
                </p14:cNvPr>
                <p14:cNvContentPartPr/>
                <p14:nvPr/>
              </p14:nvContentPartPr>
              <p14:xfrm>
                <a:off x="5244270" y="3143070"/>
                <a:ext cx="343440" cy="426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3AADD0-C6A7-807F-57B2-B5A602BC8F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08630" y="3107070"/>
                  <a:ext cx="415080" cy="49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19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pattern of viking ships and hammers&#10;&#10;Description automatically generated">
            <a:extLst>
              <a:ext uri="{FF2B5EF4-FFF2-40B4-BE49-F238E27FC236}">
                <a16:creationId xmlns:a16="http://schemas.microsoft.com/office/drawing/2014/main" id="{7D9CF309-818E-C55C-1C15-F535B428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71449" y="619532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Teacher Portal – </a:t>
            </a:r>
          </a:p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Tracking by </a:t>
            </a:r>
            <a:r>
              <a:rPr lang="en-GB" sz="4800" b="1" u="sng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Task or Assessment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329A3CF-E52A-2A0F-8214-13D235DBD128}"/>
              </a:ext>
            </a:extLst>
          </p:cNvPr>
          <p:cNvSpPr txBox="1">
            <a:spLocks/>
          </p:cNvSpPr>
          <p:nvPr/>
        </p:nvSpPr>
        <p:spPr>
          <a:xfrm>
            <a:off x="171449" y="1600199"/>
            <a:ext cx="4095751" cy="5076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4B5BE6C-CCFF-4017-FFDA-AE5895C99FDA}"/>
              </a:ext>
            </a:extLst>
          </p:cNvPr>
          <p:cNvSpPr txBox="1">
            <a:spLocks/>
          </p:cNvSpPr>
          <p:nvPr/>
        </p:nvSpPr>
        <p:spPr>
          <a:xfrm>
            <a:off x="224269" y="1752599"/>
            <a:ext cx="11796282" cy="1434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Tracking by </a:t>
            </a:r>
            <a:r>
              <a:rPr lang="en-GB" sz="2900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Task</a:t>
            </a: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or </a:t>
            </a:r>
            <a:r>
              <a:rPr lang="en-GB" sz="2900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Assessment, </a:t>
            </a: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confirms who has completed the work, their score and any areas of common weakness.  </a:t>
            </a:r>
          </a:p>
          <a:p>
            <a:pPr algn="ctr">
              <a:lnSpc>
                <a:spcPct val="120000"/>
              </a:lnSpc>
              <a:buSzPct val="110000"/>
            </a:pPr>
            <a:endParaRPr lang="en-GB" sz="29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>
              <a:lnSpc>
                <a:spcPct val="120000"/>
              </a:lnSpc>
              <a:buSzPct val="110000"/>
            </a:pPr>
            <a:r>
              <a:rPr lang="en-GB" sz="29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The reports can be exported to excel or printed.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00260-E924-4EA7-56ED-5C147F2D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251" y="3125379"/>
            <a:ext cx="9686722" cy="36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4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708E53-BD33-4482-8299-D3234E234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54"/>
          <a:stretch/>
        </p:blipFill>
        <p:spPr>
          <a:xfrm>
            <a:off x="-3730" y="-6449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512D6-BBAB-4608-9A69-71495BC88F08}"/>
              </a:ext>
            </a:extLst>
          </p:cNvPr>
          <p:cNvSpPr/>
          <p:nvPr/>
        </p:nvSpPr>
        <p:spPr>
          <a:xfrm>
            <a:off x="5916706" y="-3224"/>
            <a:ext cx="6275294" cy="685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5F5A0-BB92-4DD0-B0A2-95A60053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321" y="501264"/>
            <a:ext cx="6096000" cy="92277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300" b="1" dirty="0">
                <a:solidFill>
                  <a:srgbClr val="ED7D31"/>
                </a:solidFill>
                <a:latin typeface="Changa" pitchFamily="2" charset="-78"/>
                <a:cs typeface="Changa" pitchFamily="2" charset="-78"/>
              </a:rPr>
              <a:t>Support</a:t>
            </a:r>
            <a:r>
              <a:rPr lang="en-GB" sz="6600" b="1" dirty="0">
                <a:solidFill>
                  <a:srgbClr val="ED7D31"/>
                </a:solidFill>
                <a:latin typeface="Changa" pitchFamily="2" charset="-78"/>
                <a:cs typeface="Changa" pitchFamily="2" charset="-78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91EA5-ED87-3775-031E-ABBA37B29377}"/>
              </a:ext>
            </a:extLst>
          </p:cNvPr>
          <p:cNvSpPr txBox="1"/>
          <p:nvPr/>
        </p:nvSpPr>
        <p:spPr>
          <a:xfrm>
            <a:off x="6542768" y="2794687"/>
            <a:ext cx="525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hlinkClick r:id="rId3"/>
              </a:rPr>
              <a:t>Hello@Emile-Education.com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D2268-737A-B434-A44E-D62D408919D9}"/>
              </a:ext>
            </a:extLst>
          </p:cNvPr>
          <p:cNvSpPr txBox="1"/>
          <p:nvPr/>
        </p:nvSpPr>
        <p:spPr>
          <a:xfrm>
            <a:off x="6352268" y="1301727"/>
            <a:ext cx="5447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Of course, there is a lot more to Emile than shown here! 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If you are looking for a particular feature, have a question or need support, please get in touch and we would be delighted to help.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B14581-A5D7-8B3F-C198-3B989493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540" y="4540610"/>
            <a:ext cx="5846781" cy="22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9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0A5A2AA4-E7F2-468C-A6AA-67A161BBA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 t="1536" r="28257" b="5369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8" name="Picture 3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D71F84F-F6E5-4FBC-8148-17ADC6981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9" y="284391"/>
            <a:ext cx="6667834" cy="628921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3D498F1-E522-1636-22AA-360A1F0E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531939"/>
            <a:ext cx="6095999" cy="94268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What is Emile?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4C4B9-6EBD-A1EC-7EEB-33BDF67AA81E}"/>
              </a:ext>
            </a:extLst>
          </p:cNvPr>
          <p:cNvSpPr txBox="1"/>
          <p:nvPr/>
        </p:nvSpPr>
        <p:spPr>
          <a:xfrm>
            <a:off x="6773533" y="1374869"/>
            <a:ext cx="46590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hanga" panose="00000500000000000000" pitchFamily="2" charset="-78"/>
                <a:cs typeface="Changa" panose="00000500000000000000" pitchFamily="2" charset="-78"/>
              </a:rPr>
              <a:t>Developed with MMU’s Faculty of Education to get students answering questions – fluency &amp; recall.</a:t>
            </a:r>
          </a:p>
          <a:p>
            <a:pPr algn="ctr"/>
            <a:endParaRPr lang="en-GB" sz="1600" dirty="0">
              <a:latin typeface="Changa" panose="00000500000000000000" pitchFamily="2" charset="-78"/>
              <a:cs typeface="Changa" panose="00000500000000000000" pitchFamily="2" charset="-78"/>
            </a:endParaRPr>
          </a:p>
          <a:p>
            <a:pPr algn="ctr"/>
            <a:r>
              <a:rPr lang="en-GB" sz="1600" dirty="0">
                <a:latin typeface="Changa" panose="00000500000000000000" pitchFamily="2" charset="-78"/>
                <a:cs typeface="Changa" panose="00000500000000000000" pitchFamily="2" charset="-78"/>
              </a:rPr>
              <a:t>Massive student engagement using Tamagotchis, multiplayer games, competitions, ranks, trophies,…</a:t>
            </a:r>
          </a:p>
          <a:p>
            <a:pPr algn="ctr"/>
            <a:endParaRPr lang="en-GB" sz="1600" dirty="0">
              <a:latin typeface="Changa" panose="00000500000000000000" pitchFamily="2" charset="-78"/>
              <a:cs typeface="Changa" panose="00000500000000000000" pitchFamily="2" charset="-78"/>
            </a:endParaRPr>
          </a:p>
          <a:p>
            <a:pPr algn="ctr"/>
            <a:r>
              <a:rPr lang="en-GB" sz="1600" dirty="0">
                <a:latin typeface="Changa" panose="00000500000000000000" pitchFamily="2" charset="-78"/>
                <a:cs typeface="Changa" panose="00000500000000000000" pitchFamily="2" charset="-78"/>
              </a:rPr>
              <a:t>Teachers can set work, track progress, access useful reports, use the PowerPoints,., all with ease</a:t>
            </a:r>
          </a:p>
          <a:p>
            <a:pPr algn="ctr"/>
            <a:endParaRPr lang="en-GB" sz="1600" dirty="0">
              <a:latin typeface="Changa" panose="00000500000000000000" pitchFamily="2" charset="-78"/>
              <a:cs typeface="Changa" panose="00000500000000000000" pitchFamily="2" charset="-78"/>
            </a:endParaRPr>
          </a:p>
          <a:p>
            <a:pPr algn="ctr"/>
            <a:r>
              <a:rPr lang="en-GB" sz="1600" dirty="0">
                <a:latin typeface="Changa" panose="00000500000000000000" pitchFamily="2" charset="-78"/>
                <a:cs typeface="Changa" panose="00000500000000000000" pitchFamily="2" charset="-78"/>
              </a:rPr>
              <a:t>Robust pedagogy &amp; demonstrable impact. </a:t>
            </a:r>
          </a:p>
          <a:p>
            <a:pPr algn="ctr"/>
            <a:endParaRPr lang="en-GB" sz="1600" dirty="0">
              <a:latin typeface="Changa" panose="00000500000000000000" pitchFamily="2" charset="-78"/>
              <a:cs typeface="Changa" panose="00000500000000000000" pitchFamily="2" charset="-78"/>
            </a:endParaRPr>
          </a:p>
          <a:p>
            <a:pPr algn="ctr"/>
            <a:r>
              <a:rPr lang="en-GB" sz="1600" dirty="0">
                <a:latin typeface="Changa" panose="00000500000000000000" pitchFamily="2" charset="-78"/>
                <a:cs typeface="Changa" panose="00000500000000000000" pitchFamily="2" charset="-78"/>
              </a:rPr>
              <a:t>Covers Years 1-6 of the UK national curriculum maths and GPS.</a:t>
            </a:r>
          </a:p>
          <a:p>
            <a:pPr algn="ctr"/>
            <a:endParaRPr lang="en-GB" sz="1600" dirty="0">
              <a:latin typeface="Changa" panose="00000500000000000000" pitchFamily="2" charset="-78"/>
              <a:cs typeface="Changa" panose="000005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802193-AA95-6432-9913-A0CF78D3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918" y="5727551"/>
            <a:ext cx="5108111" cy="10936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99D40D-431C-7BB2-42DC-31640A1DC71A}"/>
              </a:ext>
            </a:extLst>
          </p:cNvPr>
          <p:cNvSpPr/>
          <p:nvPr/>
        </p:nvSpPr>
        <p:spPr>
          <a:xfrm>
            <a:off x="11556275" y="2212794"/>
            <a:ext cx="313508" cy="409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616D469-773B-F3C3-31A7-D925DA9E5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25534"/>
          <a:stretch/>
        </p:blipFill>
        <p:spPr>
          <a:xfrm>
            <a:off x="6564673" y="0"/>
            <a:ext cx="56273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8D7D04-67B5-C02C-8E28-F7DC87F15113}"/>
              </a:ext>
            </a:extLst>
          </p:cNvPr>
          <p:cNvSpPr txBox="1">
            <a:spLocks/>
          </p:cNvSpPr>
          <p:nvPr/>
        </p:nvSpPr>
        <p:spPr>
          <a:xfrm>
            <a:off x="30753" y="473791"/>
            <a:ext cx="644704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569FC2ED-2C60-E908-87E0-9DAFD75BF1A4}"/>
              </a:ext>
            </a:extLst>
          </p:cNvPr>
          <p:cNvSpPr txBox="1">
            <a:spLocks/>
          </p:cNvSpPr>
          <p:nvPr/>
        </p:nvSpPr>
        <p:spPr>
          <a:xfrm>
            <a:off x="117626" y="1190041"/>
            <a:ext cx="6447048" cy="1890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  <a:hlinkClick r:id="rId3"/>
              </a:rPr>
              <a:t>App or Online version.</a:t>
            </a:r>
            <a:endParaRPr lang="en-GB" sz="18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endParaRPr lang="en-GB" sz="18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18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The App is </a:t>
            </a:r>
            <a:r>
              <a:rPr lang="en-GB" sz="1800" b="1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free</a:t>
            </a:r>
            <a:r>
              <a:rPr lang="en-GB" sz="18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to download so parents have no issue accessing. </a:t>
            </a:r>
          </a:p>
          <a:p>
            <a:pPr algn="ctr"/>
            <a:endParaRPr lang="en-GB" sz="18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18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The App works on Windows, Chromebooks, Android phones, iPads and iPhones. </a:t>
            </a:r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2331C2-B361-1669-2FF5-B378DC91CA0A}"/>
              </a:ext>
            </a:extLst>
          </p:cNvPr>
          <p:cNvSpPr txBox="1">
            <a:spLocks/>
          </p:cNvSpPr>
          <p:nvPr/>
        </p:nvSpPr>
        <p:spPr>
          <a:xfrm>
            <a:off x="275734" y="3737793"/>
            <a:ext cx="6096000" cy="1123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Teacher Portal</a:t>
            </a:r>
          </a:p>
        </p:txBody>
      </p:sp>
      <p:pic>
        <p:nvPicPr>
          <p:cNvPr id="17" name="Picture 16" descr="Cartoon of a diving suit&#10;&#10;Description automatically generated">
            <a:extLst>
              <a:ext uri="{FF2B5EF4-FFF2-40B4-BE49-F238E27FC236}">
                <a16:creationId xmlns:a16="http://schemas.microsoft.com/office/drawing/2014/main" id="{8F5A3CD9-225B-F042-FA19-24DB70E92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385">
            <a:off x="8067135" y="1417804"/>
            <a:ext cx="2991435" cy="3359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4">
            <a:extLst>
              <a:ext uri="{FF2B5EF4-FFF2-40B4-BE49-F238E27FC236}">
                <a16:creationId xmlns:a16="http://schemas.microsoft.com/office/drawing/2014/main" id="{EE20666F-FDE5-572D-7DC3-7AA2D3C72292}"/>
              </a:ext>
            </a:extLst>
          </p:cNvPr>
          <p:cNvSpPr txBox="1">
            <a:spLocks/>
          </p:cNvSpPr>
          <p:nvPr/>
        </p:nvSpPr>
        <p:spPr>
          <a:xfrm>
            <a:off x="117624" y="1489994"/>
            <a:ext cx="6360178" cy="630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56216A-7A97-9F09-8516-845D728C18A2}"/>
              </a:ext>
            </a:extLst>
          </p:cNvPr>
          <p:cNvGrpSpPr/>
          <p:nvPr/>
        </p:nvGrpSpPr>
        <p:grpSpPr>
          <a:xfrm>
            <a:off x="416631" y="3062066"/>
            <a:ext cx="5762164" cy="548878"/>
            <a:chOff x="166473" y="3240118"/>
            <a:chExt cx="5762164" cy="54887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2679DD8-C02F-FED0-8FB8-6EDCA9671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696" r="39973"/>
            <a:stretch/>
          </p:blipFill>
          <p:spPr>
            <a:xfrm>
              <a:off x="2378989" y="3245994"/>
              <a:ext cx="1443790" cy="54300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58F700-ABFF-77D6-11C7-B7795ACEC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0320"/>
            <a:stretch/>
          </p:blipFill>
          <p:spPr>
            <a:xfrm>
              <a:off x="166473" y="3245995"/>
              <a:ext cx="1469822" cy="5430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64ACCF-2C22-39B2-568D-3D3BDECDA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676" r="645"/>
            <a:stretch/>
          </p:blipFill>
          <p:spPr>
            <a:xfrm>
              <a:off x="4458814" y="3240118"/>
              <a:ext cx="1469823" cy="543001"/>
            </a:xfrm>
            <a:prstGeom prst="rect">
              <a:avLst/>
            </a:prstGeom>
          </p:spPr>
        </p:pic>
      </p:grpSp>
      <p:sp>
        <p:nvSpPr>
          <p:cNvPr id="24" name="Title 4">
            <a:extLst>
              <a:ext uri="{FF2B5EF4-FFF2-40B4-BE49-F238E27FC236}">
                <a16:creationId xmlns:a16="http://schemas.microsoft.com/office/drawing/2014/main" id="{83FA179D-F9A9-A7E2-EC5F-B8F3C8A36769}"/>
              </a:ext>
            </a:extLst>
          </p:cNvPr>
          <p:cNvSpPr txBox="1">
            <a:spLocks/>
          </p:cNvSpPr>
          <p:nvPr/>
        </p:nvSpPr>
        <p:spPr>
          <a:xfrm>
            <a:off x="-75314" y="4559181"/>
            <a:ext cx="6447048" cy="590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  <a:hlinkClick r:id="rId6"/>
              </a:rPr>
              <a:t>Browser based. </a:t>
            </a:r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95D4147-78B3-6515-C86B-623CF16C1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158" y="4915812"/>
            <a:ext cx="3595207" cy="16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yellow background with many objects&#10;&#10;Description automatically generated">
            <a:extLst>
              <a:ext uri="{FF2B5EF4-FFF2-40B4-BE49-F238E27FC236}">
                <a16:creationId xmlns:a16="http://schemas.microsoft.com/office/drawing/2014/main" id="{57DD180F-9AD3-315E-F9B4-C6204FC505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661890-6B7F-0A4C-4EF8-FC2E0F5B1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184" y="1933686"/>
            <a:ext cx="8668541" cy="49243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02502" y="118360"/>
            <a:ext cx="12007759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 – Hub Screen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684B1-14B8-F3B6-8A62-71C7F8E24597}"/>
              </a:ext>
            </a:extLst>
          </p:cNvPr>
          <p:cNvSpPr txBox="1"/>
          <p:nvPr/>
        </p:nvSpPr>
        <p:spPr>
          <a:xfrm>
            <a:off x="84934" y="874532"/>
            <a:ext cx="1952625" cy="715089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Student’s own </a:t>
            </a:r>
            <a:r>
              <a:rPr lang="en-GB" dirty="0" err="1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tamagotchi</a:t>
            </a:r>
            <a:endParaRPr lang="en-GB" dirty="0">
              <a:solidFill>
                <a:schemeClr val="bg1"/>
              </a:solidFill>
              <a:latin typeface="Changa" panose="00000500000000000000" pitchFamily="2" charset="-78"/>
              <a:cs typeface="Changa" panose="000005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D85BB-5E7A-E190-8C67-143384784EB3}"/>
              </a:ext>
            </a:extLst>
          </p:cNvPr>
          <p:cNvSpPr txBox="1"/>
          <p:nvPr/>
        </p:nvSpPr>
        <p:spPr>
          <a:xfrm>
            <a:off x="3428372" y="874532"/>
            <a:ext cx="1952625" cy="715089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Work set by Teachers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3C1840-8DC6-493C-A879-B5D6B87C2893}"/>
              </a:ext>
            </a:extLst>
          </p:cNvPr>
          <p:cNvGrpSpPr/>
          <p:nvPr/>
        </p:nvGrpSpPr>
        <p:grpSpPr>
          <a:xfrm>
            <a:off x="1914240" y="1419255"/>
            <a:ext cx="1306080" cy="602280"/>
            <a:chOff x="1914240" y="1419255"/>
            <a:chExt cx="13060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D67A42-3F45-EA65-0EB2-0E546E4C4CC4}"/>
                    </a:ext>
                  </a:extLst>
                </p14:cNvPr>
                <p14:cNvContentPartPr/>
                <p14:nvPr/>
              </p14:nvContentPartPr>
              <p14:xfrm>
                <a:off x="1914240" y="1419255"/>
                <a:ext cx="1230840" cy="45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D67A42-3F45-EA65-0EB2-0E546E4C4C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8240" y="1383255"/>
                  <a:ext cx="13024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16891E-B859-A956-B133-8E834471F11C}"/>
                    </a:ext>
                  </a:extLst>
                </p14:cNvPr>
                <p14:cNvContentPartPr/>
                <p14:nvPr/>
              </p14:nvContentPartPr>
              <p14:xfrm>
                <a:off x="2895600" y="1685655"/>
                <a:ext cx="324720" cy="335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16891E-B859-A956-B133-8E834471F1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59600" y="1649655"/>
                  <a:ext cx="39636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A3F3AF-1098-EB91-C769-56A21D7CC436}"/>
              </a:ext>
            </a:extLst>
          </p:cNvPr>
          <p:cNvGrpSpPr/>
          <p:nvPr/>
        </p:nvGrpSpPr>
        <p:grpSpPr>
          <a:xfrm>
            <a:off x="4225224" y="1517622"/>
            <a:ext cx="358920" cy="554414"/>
            <a:chOff x="4225224" y="1517622"/>
            <a:chExt cx="358920" cy="5544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3F4B23-310E-2479-F9C9-2BD2C349178D}"/>
                    </a:ext>
                  </a:extLst>
                </p14:cNvPr>
                <p14:cNvContentPartPr/>
                <p14:nvPr/>
              </p14:nvContentPartPr>
              <p14:xfrm>
                <a:off x="4413564" y="1517622"/>
                <a:ext cx="20520" cy="496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3F4B23-310E-2479-F9C9-2BD2C34917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77924" y="1481622"/>
                  <a:ext cx="921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2DFC40-7B30-EEA4-5C81-7F95CA120118}"/>
                    </a:ext>
                  </a:extLst>
                </p14:cNvPr>
                <p14:cNvContentPartPr/>
                <p14:nvPr/>
              </p14:nvContentPartPr>
              <p14:xfrm>
                <a:off x="4225224" y="1862156"/>
                <a:ext cx="358920" cy="209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2DFC40-7B30-EEA4-5C81-7F95CA1201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89224" y="1826156"/>
                  <a:ext cx="430560" cy="281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5C44922-E947-60F5-EBDD-F7C8A687ADF0}"/>
              </a:ext>
            </a:extLst>
          </p:cNvPr>
          <p:cNvSpPr txBox="1"/>
          <p:nvPr/>
        </p:nvSpPr>
        <p:spPr>
          <a:xfrm>
            <a:off x="6597984" y="874531"/>
            <a:ext cx="1952625" cy="715089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Competition </a:t>
            </a:r>
            <a:r>
              <a:rPr lang="en-GB" b="1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within </a:t>
            </a:r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a Class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BEE3D0-895C-F791-FBC0-248D7F1DB0E2}"/>
              </a:ext>
            </a:extLst>
          </p:cNvPr>
          <p:cNvSpPr txBox="1"/>
          <p:nvPr/>
        </p:nvSpPr>
        <p:spPr>
          <a:xfrm>
            <a:off x="9461520" y="874532"/>
            <a:ext cx="2648741" cy="715089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Competitions </a:t>
            </a:r>
            <a:r>
              <a:rPr lang="en-GB" b="1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between </a:t>
            </a:r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Classes or Schools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5EC691-AAF2-1FE9-9A65-571420B2AA0B}"/>
              </a:ext>
            </a:extLst>
          </p:cNvPr>
          <p:cNvGrpSpPr/>
          <p:nvPr/>
        </p:nvGrpSpPr>
        <p:grpSpPr>
          <a:xfrm>
            <a:off x="7310014" y="1532464"/>
            <a:ext cx="358920" cy="554414"/>
            <a:chOff x="4225224" y="1517622"/>
            <a:chExt cx="358920" cy="5544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023D8F-F39F-7B6B-3E23-39F80FEA8371}"/>
                    </a:ext>
                  </a:extLst>
                </p14:cNvPr>
                <p14:cNvContentPartPr/>
                <p14:nvPr/>
              </p14:nvContentPartPr>
              <p14:xfrm>
                <a:off x="4413564" y="1517622"/>
                <a:ext cx="20520" cy="496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023D8F-F39F-7B6B-3E23-39F80FEA83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77924" y="1481622"/>
                  <a:ext cx="921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E84DC1A-4C1F-EB17-D274-DCDD533FD4B9}"/>
                    </a:ext>
                  </a:extLst>
                </p14:cNvPr>
                <p14:cNvContentPartPr/>
                <p14:nvPr/>
              </p14:nvContentPartPr>
              <p14:xfrm>
                <a:off x="4225224" y="1862156"/>
                <a:ext cx="358920" cy="209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E84DC1A-4C1F-EB17-D274-DCDD533FD4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89224" y="1826156"/>
                  <a:ext cx="43056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AD6C1D-B013-EC99-8CAA-78A45F99F43A}"/>
              </a:ext>
            </a:extLst>
          </p:cNvPr>
          <p:cNvGrpSpPr/>
          <p:nvPr/>
        </p:nvGrpSpPr>
        <p:grpSpPr>
          <a:xfrm flipH="1">
            <a:off x="8480211" y="1444518"/>
            <a:ext cx="1285560" cy="602280"/>
            <a:chOff x="1914240" y="1419255"/>
            <a:chExt cx="13060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4AF674-7F89-5406-A360-96EB33D6D103}"/>
                    </a:ext>
                  </a:extLst>
                </p14:cNvPr>
                <p14:cNvContentPartPr/>
                <p14:nvPr/>
              </p14:nvContentPartPr>
              <p14:xfrm>
                <a:off x="1914240" y="1419255"/>
                <a:ext cx="1230840" cy="454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4AF674-7F89-5406-A360-96EB33D6D1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77662" y="1383255"/>
                  <a:ext cx="130363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244AD7-2116-E305-BCAC-6088146A5649}"/>
                    </a:ext>
                  </a:extLst>
                </p14:cNvPr>
                <p14:cNvContentPartPr/>
                <p14:nvPr/>
              </p14:nvContentPartPr>
              <p14:xfrm>
                <a:off x="2895600" y="1685655"/>
                <a:ext cx="324720" cy="33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244AD7-2116-E305-BCAC-6088146A56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58991" y="1649655"/>
                  <a:ext cx="397571" cy="407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23E8BE7-65AB-7A2E-5A6A-5F973BBFD465}"/>
              </a:ext>
            </a:extLst>
          </p:cNvPr>
          <p:cNvSpPr txBox="1"/>
          <p:nvPr/>
        </p:nvSpPr>
        <p:spPr>
          <a:xfrm>
            <a:off x="151610" y="4039347"/>
            <a:ext cx="1467640" cy="1021556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Different Strands Covered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AD023BA-BB84-EE04-61B2-76B5CE081E6A}"/>
                  </a:ext>
                </a:extLst>
              </p14:cNvPr>
              <p14:cNvContentPartPr/>
              <p14:nvPr/>
            </p14:nvContentPartPr>
            <p14:xfrm>
              <a:off x="1590240" y="2733645"/>
              <a:ext cx="505440" cy="3849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AD023BA-BB84-EE04-61B2-76B5CE081E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54240" y="2697645"/>
                <a:ext cx="577080" cy="39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3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29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background with many objects&#10;&#10;Description automatically generated">
            <a:extLst>
              <a:ext uri="{FF2B5EF4-FFF2-40B4-BE49-F238E27FC236}">
                <a16:creationId xmlns:a16="http://schemas.microsoft.com/office/drawing/2014/main" id="{91CE3490-E829-85FE-5F56-BAB74AAE0E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12027" y="346960"/>
            <a:ext cx="11994248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 – Tamagotchi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F3474-68C1-5269-A081-FCF8EDF94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75" y="2841066"/>
            <a:ext cx="5791485" cy="3241775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15A4ABEA-BFA3-F777-5781-F16C8F0D0226}"/>
              </a:ext>
            </a:extLst>
          </p:cNvPr>
          <p:cNvSpPr txBox="1">
            <a:spLocks/>
          </p:cNvSpPr>
          <p:nvPr/>
        </p:nvSpPr>
        <p:spPr>
          <a:xfrm>
            <a:off x="374440" y="1232004"/>
            <a:ext cx="11443117" cy="1164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In the App, all students get their own Tamagotchi who grows from an egg to a baby to a toddler to a teenager to an adult (usually within 7 days).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Students use coins earned in games to buy outfits, backgrounds, games ,…., for their Tamagotchi.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E982C-85E4-8BAD-CDA0-58353E58C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05" y="2809922"/>
            <a:ext cx="5791485" cy="32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yellow background with many objects&#10;&#10;Description automatically generated">
            <a:extLst>
              <a:ext uri="{FF2B5EF4-FFF2-40B4-BE49-F238E27FC236}">
                <a16:creationId xmlns:a16="http://schemas.microsoft.com/office/drawing/2014/main" id="{35B1A834-530A-024B-E17A-490797F0D0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12027" y="346960"/>
            <a:ext cx="11994248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 – Tasks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5A4ABEA-BFA3-F777-5781-F16C8F0D0226}"/>
              </a:ext>
            </a:extLst>
          </p:cNvPr>
          <p:cNvSpPr txBox="1">
            <a:spLocks/>
          </p:cNvSpPr>
          <p:nvPr/>
        </p:nvSpPr>
        <p:spPr>
          <a:xfrm>
            <a:off x="374440" y="1232004"/>
            <a:ext cx="7397960" cy="1164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Work set by teachers, will appear under Tasks.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Students can also enter a </a:t>
            </a:r>
            <a:r>
              <a:rPr lang="en-GB" sz="3200" u="sng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Task Codes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 on this screen.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B0EF7-E7BA-F35A-AFB7-A640D6457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71" y="2714268"/>
            <a:ext cx="9030960" cy="5106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155D8-3F8F-881D-599A-C6CA1015680E}"/>
              </a:ext>
            </a:extLst>
          </p:cNvPr>
          <p:cNvSpPr txBox="1"/>
          <p:nvPr/>
        </p:nvSpPr>
        <p:spPr>
          <a:xfrm>
            <a:off x="181144" y="5484436"/>
            <a:ext cx="2810666" cy="1021556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hanga" panose="00000500000000000000" pitchFamily="2" charset="-78"/>
                <a:cs typeface="Changa" panose="00000500000000000000" pitchFamily="2" charset="-78"/>
              </a:rPr>
              <a:t>Tasks that start in the future are greyed out until the start date.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D4AB5B-8CEE-F8A8-F897-DB712AAD92D5}"/>
                  </a:ext>
                </a:extLst>
              </p14:cNvPr>
              <p14:cNvContentPartPr/>
              <p14:nvPr/>
            </p14:nvContentPartPr>
            <p14:xfrm>
              <a:off x="2991810" y="5601780"/>
              <a:ext cx="1134045" cy="34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D4AB5B-8CEE-F8A8-F897-DB712AAD92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5797" y="5566140"/>
                <a:ext cx="1205711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F0CFCC-1AE6-DC8F-C5B0-936814338C9A}"/>
                  </a:ext>
                </a:extLst>
              </p14:cNvPr>
              <p14:cNvContentPartPr/>
              <p14:nvPr/>
            </p14:nvContentPartPr>
            <p14:xfrm>
              <a:off x="3962415" y="5533740"/>
              <a:ext cx="30780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F0CFCC-1AE6-DC8F-C5B0-936814338C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6415" y="5498100"/>
                <a:ext cx="379440" cy="2707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0BDDEF7-017C-CDFF-3F7C-AE0D9CE7D571}"/>
              </a:ext>
            </a:extLst>
          </p:cNvPr>
          <p:cNvSpPr txBox="1"/>
          <p:nvPr/>
        </p:nvSpPr>
        <p:spPr>
          <a:xfrm>
            <a:off x="7925160" y="1048282"/>
            <a:ext cx="4181115" cy="1634490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latin typeface="Changa" pitchFamily="2" charset="-78"/>
                <a:cs typeface="Changa" pitchFamily="2" charset="-78"/>
              </a:rPr>
              <a:t>Task Codes are listed on our website, in our planning documents and in our </a:t>
            </a:r>
            <a:r>
              <a:rPr lang="en-GB" sz="1800" dirty="0" err="1">
                <a:solidFill>
                  <a:schemeClr val="bg1"/>
                </a:solidFill>
                <a:latin typeface="Changa" pitchFamily="2" charset="-78"/>
                <a:cs typeface="Changa" pitchFamily="2" charset="-78"/>
              </a:rPr>
              <a:t>powerpoints</a:t>
            </a:r>
            <a:r>
              <a:rPr lang="en-GB" sz="1800" dirty="0">
                <a:solidFill>
                  <a:schemeClr val="bg1"/>
                </a:solidFill>
                <a:latin typeface="Changa" pitchFamily="2" charset="-78"/>
                <a:cs typeface="Changa" pitchFamily="2" charset="-78"/>
              </a:rPr>
              <a:t>. They allow teachers to set work without logging in to the Teacher Portal.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72911C-61EC-4D11-5E3B-D8349C5C85D8}"/>
              </a:ext>
            </a:extLst>
          </p:cNvPr>
          <p:cNvGrpSpPr/>
          <p:nvPr/>
        </p:nvGrpSpPr>
        <p:grpSpPr>
          <a:xfrm>
            <a:off x="9515280" y="2682772"/>
            <a:ext cx="238680" cy="1116128"/>
            <a:chOff x="9515280" y="2933820"/>
            <a:chExt cx="238680" cy="86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9D9F09-AA51-856C-F104-DCF26D163B72}"/>
                    </a:ext>
                  </a:extLst>
                </p14:cNvPr>
                <p14:cNvContentPartPr/>
                <p14:nvPr/>
              </p14:nvContentPartPr>
              <p14:xfrm>
                <a:off x="9619680" y="2933820"/>
                <a:ext cx="38880" cy="848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9D9F09-AA51-856C-F104-DCF26D163B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83680" y="2905915"/>
                  <a:ext cx="110520" cy="90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CE0B99B-18BC-8E28-22F3-190D4D613C11}"/>
                    </a:ext>
                  </a:extLst>
                </p14:cNvPr>
                <p14:cNvContentPartPr/>
                <p14:nvPr/>
              </p14:nvContentPartPr>
              <p14:xfrm>
                <a:off x="9553080" y="3581820"/>
                <a:ext cx="172800" cy="21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CE0B99B-18BC-8E28-22F3-190D4D613C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17440" y="3553918"/>
                  <a:ext cx="244440" cy="272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4FFD81-6BEC-5F56-E52F-3917898A09C6}"/>
                    </a:ext>
                  </a:extLst>
                </p14:cNvPr>
                <p14:cNvContentPartPr/>
                <p14:nvPr/>
              </p14:nvContentPartPr>
              <p14:xfrm>
                <a:off x="9515280" y="359082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4FFD81-6BEC-5F56-E52F-3917898A09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79280" y="35548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EC2794-4C00-0FC1-46C2-07A34DDE23D7}"/>
                    </a:ext>
                  </a:extLst>
                </p14:cNvPr>
                <p14:cNvContentPartPr/>
                <p14:nvPr/>
              </p14:nvContentPartPr>
              <p14:xfrm>
                <a:off x="9696360" y="362898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EC2794-4C00-0FC1-46C2-07A34DDE23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60360" y="35929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6C4D89-A1A9-548F-736D-C1BB54D5CE84}"/>
                    </a:ext>
                  </a:extLst>
                </p14:cNvPr>
                <p14:cNvContentPartPr/>
                <p14:nvPr/>
              </p14:nvContentPartPr>
              <p14:xfrm>
                <a:off x="9544080" y="358146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6C4D89-A1A9-548F-736D-C1BB54D5CE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08080" y="35454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01FB5A-73CD-B1B5-D6AE-7DAEE5BAF57D}"/>
                    </a:ext>
                  </a:extLst>
                </p14:cNvPr>
                <p14:cNvContentPartPr/>
                <p14:nvPr/>
              </p14:nvContentPartPr>
              <p14:xfrm>
                <a:off x="9753600" y="358146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01FB5A-73CD-B1B5-D6AE-7DAEE5BAF5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17600" y="35454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50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background with many objects&#10;&#10;Description automatically generated">
            <a:extLst>
              <a:ext uri="{FF2B5EF4-FFF2-40B4-BE49-F238E27FC236}">
                <a16:creationId xmlns:a16="http://schemas.microsoft.com/office/drawing/2014/main" id="{319F7612-753A-EC22-774D-E979A26B08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12027" y="346960"/>
            <a:ext cx="11994248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 – Battles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5A4ABEA-BFA3-F777-5781-F16C8F0D0226}"/>
              </a:ext>
            </a:extLst>
          </p:cNvPr>
          <p:cNvSpPr txBox="1">
            <a:spLocks/>
          </p:cNvSpPr>
          <p:nvPr/>
        </p:nvSpPr>
        <p:spPr>
          <a:xfrm>
            <a:off x="372957" y="1061434"/>
            <a:ext cx="11446085" cy="155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Battles are competitions </a:t>
            </a:r>
            <a:r>
              <a:rPr lang="en-GB" sz="3200" b="1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within 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a class. 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Teachers set a time period and any student in that class has to play a set game once. It builds up a league table over the school year. </a:t>
            </a:r>
          </a:p>
          <a:p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They are commonly used like a quick fun assessment to confirm students know recently taught topics.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D4AB5B-8CEE-F8A8-F897-DB712AAD92D5}"/>
                  </a:ext>
                </a:extLst>
              </p14:cNvPr>
              <p14:cNvContentPartPr/>
              <p14:nvPr/>
            </p14:nvContentPartPr>
            <p14:xfrm>
              <a:off x="2991810" y="5601780"/>
              <a:ext cx="1134045" cy="34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D4AB5B-8CEE-F8A8-F897-DB712AAD92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5797" y="5565780"/>
                <a:ext cx="1205711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F0CFCC-1AE6-DC8F-C5B0-936814338C9A}"/>
                  </a:ext>
                </a:extLst>
              </p14:cNvPr>
              <p14:cNvContentPartPr/>
              <p14:nvPr/>
            </p14:nvContentPartPr>
            <p14:xfrm>
              <a:off x="3962415" y="5533740"/>
              <a:ext cx="30780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F0CFCC-1AE6-DC8F-C5B0-936814338C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6415" y="5497740"/>
                <a:ext cx="379440" cy="2707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E0FE792-8D50-B939-CFE5-052B92834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655" y="2611695"/>
            <a:ext cx="7194991" cy="401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background with many objects&#10;&#10;Description automatically generated">
            <a:extLst>
              <a:ext uri="{FF2B5EF4-FFF2-40B4-BE49-F238E27FC236}">
                <a16:creationId xmlns:a16="http://schemas.microsoft.com/office/drawing/2014/main" id="{178DA374-961D-5447-4AC3-7B64D2A58A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014DD0-60D2-E54F-3EF3-B13F0A3FA5CC}"/>
              </a:ext>
            </a:extLst>
          </p:cNvPr>
          <p:cNvSpPr txBox="1">
            <a:spLocks/>
          </p:cNvSpPr>
          <p:nvPr/>
        </p:nvSpPr>
        <p:spPr>
          <a:xfrm>
            <a:off x="112027" y="156460"/>
            <a:ext cx="11994248" cy="71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7030A0"/>
                </a:solidFill>
                <a:latin typeface="Changa" pitchFamily="2" charset="-78"/>
                <a:cs typeface="Changa" pitchFamily="2" charset="-78"/>
              </a:rPr>
              <a:t>Student Resource – Events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5A4ABEA-BFA3-F777-5781-F16C8F0D0226}"/>
              </a:ext>
            </a:extLst>
          </p:cNvPr>
          <p:cNvSpPr txBox="1">
            <a:spLocks/>
          </p:cNvSpPr>
          <p:nvPr/>
        </p:nvSpPr>
        <p:spPr>
          <a:xfrm>
            <a:off x="372957" y="738735"/>
            <a:ext cx="11446085" cy="2366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Battles are competitions </a:t>
            </a:r>
            <a:r>
              <a:rPr lang="en-GB" sz="3200" b="1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between 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classes or schools. 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Events run from 9am on the first day to 3pm on the last day. 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Students are ranked according to the number of correct answers given. Classes are ranked based on the average rank of their students. 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Emile organises half termly competitions between schools. To enter, simply complete the form on the 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  <a:hlinkClick r:id="rId3"/>
              </a:rPr>
              <a:t>website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. </a:t>
            </a:r>
          </a:p>
          <a:p>
            <a:pPr algn="ctr"/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  <a:p>
            <a:pPr algn="ctr"/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</a:rPr>
              <a:t>To compete against schools in your MAT, federation or area free of charge for all, please email: </a:t>
            </a:r>
            <a:r>
              <a:rPr lang="en-GB" sz="3200" dirty="0">
                <a:solidFill>
                  <a:srgbClr val="00153A"/>
                </a:solidFill>
                <a:latin typeface="Changa" pitchFamily="2" charset="-78"/>
                <a:cs typeface="Changa" pitchFamily="2" charset="-78"/>
                <a:hlinkClick r:id="rId4"/>
              </a:rPr>
              <a:t>hello@emile-education.com</a:t>
            </a:r>
            <a:endParaRPr lang="en-GB" sz="3200" dirty="0">
              <a:solidFill>
                <a:srgbClr val="00153A"/>
              </a:solidFill>
              <a:latin typeface="Changa" pitchFamily="2" charset="-78"/>
              <a:cs typeface="Changa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D4AB5B-8CEE-F8A8-F897-DB712AAD92D5}"/>
                  </a:ext>
                </a:extLst>
              </p14:cNvPr>
              <p14:cNvContentPartPr/>
              <p14:nvPr/>
            </p14:nvContentPartPr>
            <p14:xfrm>
              <a:off x="2991810" y="5601780"/>
              <a:ext cx="1134045" cy="34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D4AB5B-8CEE-F8A8-F897-DB712AAD92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5797" y="5565780"/>
                <a:ext cx="1205711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F0CFCC-1AE6-DC8F-C5B0-936814338C9A}"/>
                  </a:ext>
                </a:extLst>
              </p14:cNvPr>
              <p14:cNvContentPartPr/>
              <p14:nvPr/>
            </p14:nvContentPartPr>
            <p14:xfrm>
              <a:off x="3962415" y="5533740"/>
              <a:ext cx="30780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F0CFCC-1AE6-DC8F-C5B0-936814338C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26415" y="5497740"/>
                <a:ext cx="379440" cy="2707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0563BBF-E569-BF81-E1D4-A62ADDED7A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2097"/>
          <a:stretch/>
        </p:blipFill>
        <p:spPr>
          <a:xfrm>
            <a:off x="2344545" y="3019425"/>
            <a:ext cx="7728141" cy="38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B5D96AFF-C619-C4F1-A53A-4AFD7D2C9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368" y="21154"/>
            <a:ext cx="1218608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25B1AC-9C2F-D826-CB54-48FE59254470}"/>
              </a:ext>
            </a:extLst>
          </p:cNvPr>
          <p:cNvSpPr/>
          <p:nvPr/>
        </p:nvSpPr>
        <p:spPr>
          <a:xfrm>
            <a:off x="6391655" y="12010"/>
            <a:ext cx="5879545" cy="685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649257-03D7-ED0D-A720-2D8464F9D082}"/>
              </a:ext>
            </a:extLst>
          </p:cNvPr>
          <p:cNvSpPr txBox="1">
            <a:spLocks/>
          </p:cNvSpPr>
          <p:nvPr/>
        </p:nvSpPr>
        <p:spPr>
          <a:xfrm>
            <a:off x="7021043" y="534991"/>
            <a:ext cx="4620768" cy="92277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ED7D31"/>
                </a:solidFill>
                <a:latin typeface="Changa" pitchFamily="2" charset="-78"/>
                <a:cs typeface="Changa" pitchFamily="2" charset="-78"/>
              </a:rPr>
              <a:t>Impact of Emile - Competitions</a:t>
            </a:r>
          </a:p>
        </p:txBody>
      </p:sp>
      <p:pic>
        <p:nvPicPr>
          <p:cNvPr id="1028" name="Picture 4" descr="Logo downloads | University brand | StaffNet | The University of Manchester">
            <a:extLst>
              <a:ext uri="{FF2B5EF4-FFF2-40B4-BE49-F238E27FC236}">
                <a16:creationId xmlns:a16="http://schemas.microsoft.com/office/drawing/2014/main" id="{C77C9266-676A-CA54-3F16-A6979653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04" y="4932359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artoon character with red and blue face&#10;&#10;Description automatically generated">
            <a:extLst>
              <a:ext uri="{FF2B5EF4-FFF2-40B4-BE49-F238E27FC236}">
                <a16:creationId xmlns:a16="http://schemas.microsoft.com/office/drawing/2014/main" id="{B378BBA0-3CD0-5CA9-D2AE-5B204F94C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9" y="328771"/>
            <a:ext cx="5768851" cy="6508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271A3-49ED-46B3-56AA-F06A4E359275}"/>
              </a:ext>
            </a:extLst>
          </p:cNvPr>
          <p:cNvSpPr txBox="1"/>
          <p:nvPr/>
        </p:nvSpPr>
        <p:spPr>
          <a:xfrm>
            <a:off x="6926555" y="1345360"/>
            <a:ext cx="4809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algn="ctr" rtl="0" fontAlgn="base"/>
            <a:r>
              <a:rPr lang="en-GB" sz="1800" b="0" i="0" dirty="0">
                <a:effectLst/>
                <a:latin typeface="Calibri" panose="020F0502020204030204" pitchFamily="34" charset="0"/>
              </a:rPr>
              <a:t>The University of Manchester studied the impact of Emile's National Primary School competitions. </a:t>
            </a:r>
          </a:p>
          <a:p>
            <a:pPr algn="l" rtl="0" fontAlgn="base"/>
            <a:endParaRPr lang="en-GB" sz="1800" dirty="0">
              <a:latin typeface="Calibri" panose="020F0502020204030204" pitchFamily="34" charset="0"/>
            </a:endParaRPr>
          </a:p>
          <a:p>
            <a:pPr algn="ctr" rtl="0" fontAlgn="base"/>
            <a:r>
              <a:rPr lang="en-GB" sz="1800" b="0" i="0" dirty="0">
                <a:effectLst/>
                <a:latin typeface="Calibri" panose="020F0502020204030204" pitchFamily="34" charset="0"/>
              </a:rPr>
              <a:t>All the Emile competitions were found to have a </a:t>
            </a:r>
          </a:p>
          <a:p>
            <a:pPr algn="ctr" rtl="0" fontAlgn="base"/>
            <a:r>
              <a:rPr lang="en-GB" sz="1800" b="0" i="0" dirty="0">
                <a:effectLst/>
                <a:latin typeface="Calibri" panose="020F0502020204030204" pitchFamily="34" charset="0"/>
              </a:rPr>
              <a:t>"</a:t>
            </a:r>
            <a:r>
              <a:rPr lang="en-GB" sz="1800" b="1" i="0" u="sng" dirty="0">
                <a:effectLst/>
                <a:latin typeface="Calibri" panose="020F0502020204030204" pitchFamily="34" charset="0"/>
              </a:rPr>
              <a:t>significant effect on recall and fluency</a:t>
            </a:r>
            <a:r>
              <a:rPr lang="en-GB" sz="1800" b="0" i="0" dirty="0">
                <a:effectLst/>
                <a:latin typeface="Calibri" panose="020F0502020204030204" pitchFamily="34" charset="0"/>
              </a:rPr>
              <a:t>“.</a:t>
            </a:r>
          </a:p>
          <a:p>
            <a:pPr algn="l" rtl="0" fontAlgn="base"/>
            <a:endParaRPr lang="en-GB" sz="1800" dirty="0">
              <a:latin typeface="Calibri" panose="020F0502020204030204" pitchFamily="34" charset="0"/>
            </a:endParaRPr>
          </a:p>
          <a:p>
            <a:pPr algn="ctr" rtl="0" fontAlgn="base"/>
            <a:r>
              <a:rPr lang="en-GB" sz="1800" b="0" i="0" dirty="0">
                <a:effectLst/>
                <a:latin typeface="Calibri" panose="020F0502020204030204" pitchFamily="34" charset="0"/>
              </a:rPr>
              <a:t>One of the easiest and most understandable results was that over the period of 1 week the proportion of students getting 25/25 increased from 25.7% to 49.7%. </a:t>
            </a:r>
          </a:p>
          <a:p>
            <a:pPr algn="ctr" rtl="0" fontAlgn="base"/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4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Changa"/>
        <a:ea typeface=""/>
        <a:cs typeface=""/>
      </a:majorFont>
      <a:minorFont>
        <a:latin typeface="Chang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Widescreen</PresentationFormat>
  <Paragraphs>154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Changa</vt:lpstr>
      <vt:lpstr>Office Theme</vt:lpstr>
      <vt:lpstr>PowerPoint Presentation</vt:lpstr>
      <vt:lpstr>What is Emile?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User Guide </dc:title>
  <dc:creator>Glen Jones</dc:creator>
  <cp:lastModifiedBy>Glen Jones</cp:lastModifiedBy>
  <cp:revision>1</cp:revision>
  <dcterms:created xsi:type="dcterms:W3CDTF">2024-04-24T10:23:04Z</dcterms:created>
  <dcterms:modified xsi:type="dcterms:W3CDTF">2024-04-24T14:03:49Z</dcterms:modified>
</cp:coreProperties>
</file>