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</p:sldIdLst>
  <p:sldSz cx="7667625" cy="5435600"/>
  <p:notesSz cx="6797675" cy="9926638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SC Gum Kids" panose="02000500000000000000" pitchFamily="2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EF8023"/>
    <a:srgbClr val="633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2A8EE6-436D-4EEE-81C3-BDFF7FA46B0B}" v="3" dt="2022-10-25T11:14:52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13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112A8EE6-436D-4EEE-81C3-BDFF7FA46B0B}"/>
    <pc:docChg chg="custSel modSld">
      <pc:chgData name="Glen Jones" userId="e846aaca-4b24-4b13-b0d0-f2308e16b284" providerId="ADAL" clId="{112A8EE6-436D-4EEE-81C3-BDFF7FA46B0B}" dt="2022-11-10T14:18:45.245" v="25" actId="478"/>
      <pc:docMkLst>
        <pc:docMk/>
      </pc:docMkLst>
      <pc:sldChg chg="addSp delSp modSp mod">
        <pc:chgData name="Glen Jones" userId="e846aaca-4b24-4b13-b0d0-f2308e16b284" providerId="ADAL" clId="{112A8EE6-436D-4EEE-81C3-BDFF7FA46B0B}" dt="2022-11-10T14:18:45.245" v="25" actId="478"/>
        <pc:sldMkLst>
          <pc:docMk/>
          <pc:sldMk cId="4078209702" sldId="256"/>
        </pc:sldMkLst>
        <pc:spChg chg="mod">
          <ac:chgData name="Glen Jones" userId="e846aaca-4b24-4b13-b0d0-f2308e16b284" providerId="ADAL" clId="{112A8EE6-436D-4EEE-81C3-BDFF7FA46B0B}" dt="2022-10-25T11:10:16.943" v="19" actId="2085"/>
          <ac:spMkLst>
            <pc:docMk/>
            <pc:sldMk cId="4078209702" sldId="256"/>
            <ac:spMk id="4" creationId="{5BE20819-765D-B1D3-AF4F-01A89F38DD00}"/>
          </ac:spMkLst>
        </pc:spChg>
        <pc:spChg chg="mod">
          <ac:chgData name="Glen Jones" userId="e846aaca-4b24-4b13-b0d0-f2308e16b284" providerId="ADAL" clId="{112A8EE6-436D-4EEE-81C3-BDFF7FA46B0B}" dt="2022-10-25T11:05:57.083" v="18" actId="1076"/>
          <ac:spMkLst>
            <pc:docMk/>
            <pc:sldMk cId="4078209702" sldId="256"/>
            <ac:spMk id="12" creationId="{73744E7B-DAC8-0AFB-9088-F75F92394C43}"/>
          </ac:spMkLst>
        </pc:spChg>
        <pc:spChg chg="mod">
          <ac:chgData name="Glen Jones" userId="e846aaca-4b24-4b13-b0d0-f2308e16b284" providerId="ADAL" clId="{112A8EE6-436D-4EEE-81C3-BDFF7FA46B0B}" dt="2022-10-25T11:19:59.843" v="21" actId="2711"/>
          <ac:spMkLst>
            <pc:docMk/>
            <pc:sldMk cId="4078209702" sldId="256"/>
            <ac:spMk id="14" creationId="{53ADB209-3DA2-5660-FDCB-5A06F4668CC5}"/>
          </ac:spMkLst>
        </pc:spChg>
        <pc:spChg chg="del mod">
          <ac:chgData name="Glen Jones" userId="e846aaca-4b24-4b13-b0d0-f2308e16b284" providerId="ADAL" clId="{112A8EE6-436D-4EEE-81C3-BDFF7FA46B0B}" dt="2022-11-10T14:18:45.245" v="25" actId="478"/>
          <ac:spMkLst>
            <pc:docMk/>
            <pc:sldMk cId="4078209702" sldId="256"/>
            <ac:spMk id="15" creationId="{6A2C782B-ECF8-39FC-844C-15C224AC9FBF}"/>
          </ac:spMkLst>
        </pc:spChg>
        <pc:spChg chg="mod">
          <ac:chgData name="Glen Jones" userId="e846aaca-4b24-4b13-b0d0-f2308e16b284" providerId="ADAL" clId="{112A8EE6-436D-4EEE-81C3-BDFF7FA46B0B}" dt="2022-10-25T11:04:45.508" v="17" actId="14100"/>
          <ac:spMkLst>
            <pc:docMk/>
            <pc:sldMk cId="4078209702" sldId="256"/>
            <ac:spMk id="17" creationId="{DDF9FF88-4263-1BBD-924A-925F36A22948}"/>
          </ac:spMkLst>
        </pc:spChg>
        <pc:spChg chg="mod">
          <ac:chgData name="Glen Jones" userId="e846aaca-4b24-4b13-b0d0-f2308e16b284" providerId="ADAL" clId="{112A8EE6-436D-4EEE-81C3-BDFF7FA46B0B}" dt="2022-10-25T11:19:52.064" v="20" actId="2711"/>
          <ac:spMkLst>
            <pc:docMk/>
            <pc:sldMk cId="4078209702" sldId="256"/>
            <ac:spMk id="30" creationId="{2DDEEA42-9757-B9F6-57A2-956C92A6B24F}"/>
          </ac:spMkLst>
        </pc:spChg>
        <pc:picChg chg="mod">
          <ac:chgData name="Glen Jones" userId="e846aaca-4b24-4b13-b0d0-f2308e16b284" providerId="ADAL" clId="{112A8EE6-436D-4EEE-81C3-BDFF7FA46B0B}" dt="2022-10-25T11:20:29.860" v="24" actId="1076"/>
          <ac:picMkLst>
            <pc:docMk/>
            <pc:sldMk cId="4078209702" sldId="256"/>
            <ac:picMk id="11" creationId="{066656C7-B33D-9F9D-09A9-3A14163A9732}"/>
          </ac:picMkLst>
        </pc:picChg>
        <pc:picChg chg="add mod ord modCrop">
          <ac:chgData name="Glen Jones" userId="e846aaca-4b24-4b13-b0d0-f2308e16b284" providerId="ADAL" clId="{112A8EE6-436D-4EEE-81C3-BDFF7FA46B0B}" dt="2022-10-25T09:54:17.480" v="11" actId="732"/>
          <ac:picMkLst>
            <pc:docMk/>
            <pc:sldMk cId="4078209702" sldId="256"/>
            <ac:picMk id="40" creationId="{D1E7DC48-FE52-8553-F122-773231CDE5E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072" y="889577"/>
            <a:ext cx="6517481" cy="1892394"/>
          </a:xfrm>
        </p:spPr>
        <p:txBody>
          <a:bodyPr anchor="b"/>
          <a:lstStyle>
            <a:lvl1pPr algn="ctr">
              <a:defRPr sz="47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8453" y="2854948"/>
            <a:ext cx="5750719" cy="1312345"/>
          </a:xfrm>
        </p:spPr>
        <p:txBody>
          <a:bodyPr/>
          <a:lstStyle>
            <a:lvl1pPr marL="0" indent="0" algn="ctr">
              <a:buNone/>
              <a:defRPr sz="1902"/>
            </a:lvl1pPr>
            <a:lvl2pPr marL="362377" indent="0" algn="ctr">
              <a:buNone/>
              <a:defRPr sz="1585"/>
            </a:lvl2pPr>
            <a:lvl3pPr marL="724753" indent="0" algn="ctr">
              <a:buNone/>
              <a:defRPr sz="1427"/>
            </a:lvl3pPr>
            <a:lvl4pPr marL="1087130" indent="0" algn="ctr">
              <a:buNone/>
              <a:defRPr sz="1268"/>
            </a:lvl4pPr>
            <a:lvl5pPr marL="1449507" indent="0" algn="ctr">
              <a:buNone/>
              <a:defRPr sz="1268"/>
            </a:lvl5pPr>
            <a:lvl6pPr marL="1811884" indent="0" algn="ctr">
              <a:buNone/>
              <a:defRPr sz="1268"/>
            </a:lvl6pPr>
            <a:lvl7pPr marL="2174260" indent="0" algn="ctr">
              <a:buNone/>
              <a:defRPr sz="1268"/>
            </a:lvl7pPr>
            <a:lvl8pPr marL="2536637" indent="0" algn="ctr">
              <a:buNone/>
              <a:defRPr sz="1268"/>
            </a:lvl8pPr>
            <a:lvl9pPr marL="2899014" indent="0" algn="ctr">
              <a:buNone/>
              <a:defRPr sz="12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08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479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7144" y="289395"/>
            <a:ext cx="1653332" cy="46064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7149" y="289395"/>
            <a:ext cx="4864150" cy="46064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31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1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156" y="1355127"/>
            <a:ext cx="6613327" cy="2261058"/>
          </a:xfrm>
        </p:spPr>
        <p:txBody>
          <a:bodyPr anchor="b"/>
          <a:lstStyle>
            <a:lvl1pPr>
              <a:defRPr sz="47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156" y="3637576"/>
            <a:ext cx="6613327" cy="1189037"/>
          </a:xfrm>
        </p:spPr>
        <p:txBody>
          <a:bodyPr/>
          <a:lstStyle>
            <a:lvl1pPr marL="0" indent="0">
              <a:buNone/>
              <a:defRPr sz="1902">
                <a:solidFill>
                  <a:schemeClr val="tx1"/>
                </a:solidFill>
              </a:defRPr>
            </a:lvl1pPr>
            <a:lvl2pPr marL="362377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2pPr>
            <a:lvl3pPr marL="724753" indent="0">
              <a:buNone/>
              <a:defRPr sz="1427">
                <a:solidFill>
                  <a:schemeClr val="tx1">
                    <a:tint val="75000"/>
                  </a:schemeClr>
                </a:solidFill>
              </a:defRPr>
            </a:lvl3pPr>
            <a:lvl4pPr marL="1087130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4pPr>
            <a:lvl5pPr marL="1449507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5pPr>
            <a:lvl6pPr marL="1811884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6pPr>
            <a:lvl7pPr marL="2174260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7pPr>
            <a:lvl8pPr marL="2536637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8pPr>
            <a:lvl9pPr marL="2899014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7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149" y="1446977"/>
            <a:ext cx="3258741" cy="3448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1735" y="1446977"/>
            <a:ext cx="3258741" cy="3448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05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289397"/>
            <a:ext cx="6613327" cy="10506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8149" y="1332477"/>
            <a:ext cx="3243764" cy="653027"/>
          </a:xfrm>
        </p:spPr>
        <p:txBody>
          <a:bodyPr anchor="b"/>
          <a:lstStyle>
            <a:lvl1pPr marL="0" indent="0">
              <a:buNone/>
              <a:defRPr sz="1902" b="1"/>
            </a:lvl1pPr>
            <a:lvl2pPr marL="362377" indent="0">
              <a:buNone/>
              <a:defRPr sz="1585" b="1"/>
            </a:lvl2pPr>
            <a:lvl3pPr marL="724753" indent="0">
              <a:buNone/>
              <a:defRPr sz="1427" b="1"/>
            </a:lvl3pPr>
            <a:lvl4pPr marL="1087130" indent="0">
              <a:buNone/>
              <a:defRPr sz="1268" b="1"/>
            </a:lvl4pPr>
            <a:lvl5pPr marL="1449507" indent="0">
              <a:buNone/>
              <a:defRPr sz="1268" b="1"/>
            </a:lvl5pPr>
            <a:lvl6pPr marL="1811884" indent="0">
              <a:buNone/>
              <a:defRPr sz="1268" b="1"/>
            </a:lvl6pPr>
            <a:lvl7pPr marL="2174260" indent="0">
              <a:buNone/>
              <a:defRPr sz="1268" b="1"/>
            </a:lvl7pPr>
            <a:lvl8pPr marL="2536637" indent="0">
              <a:buNone/>
              <a:defRPr sz="1268" b="1"/>
            </a:lvl8pPr>
            <a:lvl9pPr marL="2899014" indent="0">
              <a:buNone/>
              <a:defRPr sz="1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149" y="1985504"/>
            <a:ext cx="3243764" cy="29203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1736" y="1332477"/>
            <a:ext cx="3259739" cy="653027"/>
          </a:xfrm>
        </p:spPr>
        <p:txBody>
          <a:bodyPr anchor="b"/>
          <a:lstStyle>
            <a:lvl1pPr marL="0" indent="0">
              <a:buNone/>
              <a:defRPr sz="1902" b="1"/>
            </a:lvl1pPr>
            <a:lvl2pPr marL="362377" indent="0">
              <a:buNone/>
              <a:defRPr sz="1585" b="1"/>
            </a:lvl2pPr>
            <a:lvl3pPr marL="724753" indent="0">
              <a:buNone/>
              <a:defRPr sz="1427" b="1"/>
            </a:lvl3pPr>
            <a:lvl4pPr marL="1087130" indent="0">
              <a:buNone/>
              <a:defRPr sz="1268" b="1"/>
            </a:lvl4pPr>
            <a:lvl5pPr marL="1449507" indent="0">
              <a:buNone/>
              <a:defRPr sz="1268" b="1"/>
            </a:lvl5pPr>
            <a:lvl6pPr marL="1811884" indent="0">
              <a:buNone/>
              <a:defRPr sz="1268" b="1"/>
            </a:lvl6pPr>
            <a:lvl7pPr marL="2174260" indent="0">
              <a:buNone/>
              <a:defRPr sz="1268" b="1"/>
            </a:lvl7pPr>
            <a:lvl8pPr marL="2536637" indent="0">
              <a:buNone/>
              <a:defRPr sz="1268" b="1"/>
            </a:lvl8pPr>
            <a:lvl9pPr marL="2899014" indent="0">
              <a:buNone/>
              <a:defRPr sz="1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1736" y="1985504"/>
            <a:ext cx="3259739" cy="29203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17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97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52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362373"/>
            <a:ext cx="2473009" cy="1268307"/>
          </a:xfrm>
        </p:spPr>
        <p:txBody>
          <a:bodyPr anchor="b"/>
          <a:lstStyle>
            <a:lvl1pPr>
              <a:defRPr sz="2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739" y="782627"/>
            <a:ext cx="3881735" cy="3862799"/>
          </a:xfrm>
        </p:spPr>
        <p:txBody>
          <a:bodyPr/>
          <a:lstStyle>
            <a:lvl1pPr>
              <a:defRPr sz="2536"/>
            </a:lvl1pPr>
            <a:lvl2pPr>
              <a:defRPr sz="2219"/>
            </a:lvl2pPr>
            <a:lvl3pPr>
              <a:defRPr sz="1902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8148" y="1630680"/>
            <a:ext cx="2473009" cy="3021036"/>
          </a:xfrm>
        </p:spPr>
        <p:txBody>
          <a:bodyPr/>
          <a:lstStyle>
            <a:lvl1pPr marL="0" indent="0">
              <a:buNone/>
              <a:defRPr sz="1268"/>
            </a:lvl1pPr>
            <a:lvl2pPr marL="362377" indent="0">
              <a:buNone/>
              <a:defRPr sz="1110"/>
            </a:lvl2pPr>
            <a:lvl3pPr marL="724753" indent="0">
              <a:buNone/>
              <a:defRPr sz="951"/>
            </a:lvl3pPr>
            <a:lvl4pPr marL="1087130" indent="0">
              <a:buNone/>
              <a:defRPr sz="793"/>
            </a:lvl4pPr>
            <a:lvl5pPr marL="1449507" indent="0">
              <a:buNone/>
              <a:defRPr sz="793"/>
            </a:lvl5pPr>
            <a:lvl6pPr marL="1811884" indent="0">
              <a:buNone/>
              <a:defRPr sz="793"/>
            </a:lvl6pPr>
            <a:lvl7pPr marL="2174260" indent="0">
              <a:buNone/>
              <a:defRPr sz="793"/>
            </a:lvl7pPr>
            <a:lvl8pPr marL="2536637" indent="0">
              <a:buNone/>
              <a:defRPr sz="793"/>
            </a:lvl8pPr>
            <a:lvl9pPr marL="2899014" indent="0">
              <a:buNone/>
              <a:defRPr sz="7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662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362373"/>
            <a:ext cx="2473009" cy="1268307"/>
          </a:xfrm>
        </p:spPr>
        <p:txBody>
          <a:bodyPr anchor="b"/>
          <a:lstStyle>
            <a:lvl1pPr>
              <a:defRPr sz="2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59739" y="782627"/>
            <a:ext cx="3881735" cy="3862799"/>
          </a:xfrm>
        </p:spPr>
        <p:txBody>
          <a:bodyPr anchor="t"/>
          <a:lstStyle>
            <a:lvl1pPr marL="0" indent="0">
              <a:buNone/>
              <a:defRPr sz="2536"/>
            </a:lvl1pPr>
            <a:lvl2pPr marL="362377" indent="0">
              <a:buNone/>
              <a:defRPr sz="2219"/>
            </a:lvl2pPr>
            <a:lvl3pPr marL="724753" indent="0">
              <a:buNone/>
              <a:defRPr sz="1902"/>
            </a:lvl3pPr>
            <a:lvl4pPr marL="1087130" indent="0">
              <a:buNone/>
              <a:defRPr sz="1585"/>
            </a:lvl4pPr>
            <a:lvl5pPr marL="1449507" indent="0">
              <a:buNone/>
              <a:defRPr sz="1585"/>
            </a:lvl5pPr>
            <a:lvl6pPr marL="1811884" indent="0">
              <a:buNone/>
              <a:defRPr sz="1585"/>
            </a:lvl6pPr>
            <a:lvl7pPr marL="2174260" indent="0">
              <a:buNone/>
              <a:defRPr sz="1585"/>
            </a:lvl7pPr>
            <a:lvl8pPr marL="2536637" indent="0">
              <a:buNone/>
              <a:defRPr sz="1585"/>
            </a:lvl8pPr>
            <a:lvl9pPr marL="2899014" indent="0">
              <a:buNone/>
              <a:defRPr sz="15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8148" y="1630680"/>
            <a:ext cx="2473009" cy="3021036"/>
          </a:xfrm>
        </p:spPr>
        <p:txBody>
          <a:bodyPr/>
          <a:lstStyle>
            <a:lvl1pPr marL="0" indent="0">
              <a:buNone/>
              <a:defRPr sz="1268"/>
            </a:lvl1pPr>
            <a:lvl2pPr marL="362377" indent="0">
              <a:buNone/>
              <a:defRPr sz="1110"/>
            </a:lvl2pPr>
            <a:lvl3pPr marL="724753" indent="0">
              <a:buNone/>
              <a:defRPr sz="951"/>
            </a:lvl3pPr>
            <a:lvl4pPr marL="1087130" indent="0">
              <a:buNone/>
              <a:defRPr sz="793"/>
            </a:lvl4pPr>
            <a:lvl5pPr marL="1449507" indent="0">
              <a:buNone/>
              <a:defRPr sz="793"/>
            </a:lvl5pPr>
            <a:lvl6pPr marL="1811884" indent="0">
              <a:buNone/>
              <a:defRPr sz="793"/>
            </a:lvl6pPr>
            <a:lvl7pPr marL="2174260" indent="0">
              <a:buNone/>
              <a:defRPr sz="793"/>
            </a:lvl7pPr>
            <a:lvl8pPr marL="2536637" indent="0">
              <a:buNone/>
              <a:defRPr sz="793"/>
            </a:lvl8pPr>
            <a:lvl9pPr marL="2899014" indent="0">
              <a:buNone/>
              <a:defRPr sz="7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83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149" y="289397"/>
            <a:ext cx="6613327" cy="1050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149" y="1446977"/>
            <a:ext cx="6613327" cy="344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7149" y="5037997"/>
            <a:ext cx="1725216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1ADA-53D0-4DC3-9231-A9F22B381B85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39901" y="5037997"/>
            <a:ext cx="2587823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5260" y="5037997"/>
            <a:ext cx="1725216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79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24753" rtl="0" eaLnBrk="1" latinLnBrk="0" hangingPunct="1">
        <a:lnSpc>
          <a:spcPct val="90000"/>
        </a:lnSpc>
        <a:spcBef>
          <a:spcPct val="0"/>
        </a:spcBef>
        <a:buNone/>
        <a:defRPr sz="34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188" indent="-181188" algn="l" defTabSz="724753" rtl="0" eaLnBrk="1" latinLnBrk="0" hangingPunct="1">
        <a:lnSpc>
          <a:spcPct val="90000"/>
        </a:lnSpc>
        <a:spcBef>
          <a:spcPts val="793"/>
        </a:spcBef>
        <a:buFont typeface="Arial" panose="020B0604020202020204" pitchFamily="34" charset="0"/>
        <a:buChar char="•"/>
        <a:defRPr sz="2219" kern="1200">
          <a:solidFill>
            <a:schemeClr val="tx1"/>
          </a:solidFill>
          <a:latin typeface="+mn-lt"/>
          <a:ea typeface="+mn-ea"/>
          <a:cs typeface="+mn-cs"/>
        </a:defRPr>
      </a:lvl1pPr>
      <a:lvl2pPr marL="54356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902" kern="1200">
          <a:solidFill>
            <a:schemeClr val="tx1"/>
          </a:solidFill>
          <a:latin typeface="+mn-lt"/>
          <a:ea typeface="+mn-ea"/>
          <a:cs typeface="+mn-cs"/>
        </a:defRPr>
      </a:lvl2pPr>
      <a:lvl3pPr marL="90594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585" kern="1200">
          <a:solidFill>
            <a:schemeClr val="tx1"/>
          </a:solidFill>
          <a:latin typeface="+mn-lt"/>
          <a:ea typeface="+mn-ea"/>
          <a:cs typeface="+mn-cs"/>
        </a:defRPr>
      </a:lvl3pPr>
      <a:lvl4pPr marL="1268319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4pPr>
      <a:lvl5pPr marL="163069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5pPr>
      <a:lvl6pPr marL="199307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6pPr>
      <a:lvl7pPr marL="2355449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7pPr>
      <a:lvl8pPr marL="271782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8pPr>
      <a:lvl9pPr marL="308020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1pPr>
      <a:lvl2pPr marL="36237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2pPr>
      <a:lvl3pPr marL="724753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3pPr>
      <a:lvl4pPr marL="108713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4pPr>
      <a:lvl5pPr marL="144950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5pPr>
      <a:lvl6pPr marL="1811884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6pPr>
      <a:lvl7pPr marL="217426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7pPr>
      <a:lvl8pPr marL="253663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8pPr>
      <a:lvl9pPr marL="2899014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E20819-765D-B1D3-AF4F-01A89F38DD00}"/>
              </a:ext>
            </a:extLst>
          </p:cNvPr>
          <p:cNvSpPr/>
          <p:nvPr/>
        </p:nvSpPr>
        <p:spPr>
          <a:xfrm>
            <a:off x="0" y="0"/>
            <a:ext cx="7667625" cy="5435600"/>
          </a:xfrm>
          <a:prstGeom prst="rect">
            <a:avLst/>
          </a:prstGeom>
          <a:gradFill flip="none" rotWithShape="1">
            <a:gsLst>
              <a:gs pos="0">
                <a:srgbClr val="633E8E"/>
              </a:gs>
              <a:gs pos="100000">
                <a:srgbClr val="EF802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49C945-A592-FEB0-46E7-4F37A1A85715}"/>
              </a:ext>
            </a:extLst>
          </p:cNvPr>
          <p:cNvSpPr/>
          <p:nvPr/>
        </p:nvSpPr>
        <p:spPr>
          <a:xfrm>
            <a:off x="249382" y="200890"/>
            <a:ext cx="7239000" cy="5015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 descr="Background pattern&#10;&#10;Description automatically generated">
            <a:extLst>
              <a:ext uri="{FF2B5EF4-FFF2-40B4-BE49-F238E27FC236}">
                <a16:creationId xmlns:a16="http://schemas.microsoft.com/office/drawing/2014/main" id="{D1E7DC48-FE52-8553-F122-773231CDE5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6" t="27757" r="13715"/>
          <a:stretch/>
        </p:blipFill>
        <p:spPr>
          <a:xfrm>
            <a:off x="0" y="-18474"/>
            <a:ext cx="7667625" cy="4845335"/>
          </a:xfrm>
          <a:prstGeom prst="rect">
            <a:avLst/>
          </a:prstGeom>
        </p:spPr>
      </p:pic>
      <p:pic>
        <p:nvPicPr>
          <p:cNvPr id="7" name="Picture 6" descr="Shape, circle&#10;&#10;Description automatically generated">
            <a:extLst>
              <a:ext uri="{FF2B5EF4-FFF2-40B4-BE49-F238E27FC236}">
                <a16:creationId xmlns:a16="http://schemas.microsoft.com/office/drawing/2014/main" id="{93827F39-08DF-B792-9562-96909583C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3" y="2131230"/>
            <a:ext cx="2128726" cy="19265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66656C7-B33D-9F9D-09A9-3A14163A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163" y="401183"/>
            <a:ext cx="1273292" cy="450278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1592A0D3-6501-CFC3-2801-E701C7B355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31" y="2339727"/>
            <a:ext cx="1173823" cy="17180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7D43916-F3D4-A4BB-244A-47E3E8396C27}"/>
              </a:ext>
            </a:extLst>
          </p:cNvPr>
          <p:cNvSpPr txBox="1"/>
          <p:nvPr/>
        </p:nvSpPr>
        <p:spPr>
          <a:xfrm>
            <a:off x="1582882" y="4101002"/>
            <a:ext cx="4530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……………………………………………………………………….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744E7B-DAC8-0AFB-9088-F75F92394C43}"/>
              </a:ext>
            </a:extLst>
          </p:cNvPr>
          <p:cNvSpPr txBox="1"/>
          <p:nvPr/>
        </p:nvSpPr>
        <p:spPr>
          <a:xfrm>
            <a:off x="2271709" y="3687169"/>
            <a:ext cx="312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Awarded to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ADB209-3DA2-5660-FDCB-5A06F4668CC5}"/>
              </a:ext>
            </a:extLst>
          </p:cNvPr>
          <p:cNvSpPr txBox="1"/>
          <p:nvPr/>
        </p:nvSpPr>
        <p:spPr>
          <a:xfrm>
            <a:off x="800100" y="1939611"/>
            <a:ext cx="6137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SC Gum Kids" panose="02000500000000000000" pitchFamily="2" charset="0"/>
                <a:cs typeface="Changa ExtraBold" pitchFamily="2" charset="-78"/>
              </a:rPr>
              <a:t>World Cup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E123BE-D856-A4BB-C9A1-EFABD7E73DEB}"/>
              </a:ext>
            </a:extLst>
          </p:cNvPr>
          <p:cNvSpPr txBox="1"/>
          <p:nvPr/>
        </p:nvSpPr>
        <p:spPr>
          <a:xfrm>
            <a:off x="298484" y="4818087"/>
            <a:ext cx="93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Teacher: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F9FF88-4263-1BBD-924A-925F36A22948}"/>
              </a:ext>
            </a:extLst>
          </p:cNvPr>
          <p:cNvSpPr txBox="1"/>
          <p:nvPr/>
        </p:nvSpPr>
        <p:spPr>
          <a:xfrm>
            <a:off x="1045000" y="4826861"/>
            <a:ext cx="2196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……………………….………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53F953-DDDB-9D20-5FCF-89E829916B07}"/>
              </a:ext>
            </a:extLst>
          </p:cNvPr>
          <p:cNvSpPr txBox="1"/>
          <p:nvPr/>
        </p:nvSpPr>
        <p:spPr>
          <a:xfrm>
            <a:off x="4928625" y="4814706"/>
            <a:ext cx="93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Date: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DEEA42-9757-B9F6-57A2-956C92A6B24F}"/>
              </a:ext>
            </a:extLst>
          </p:cNvPr>
          <p:cNvSpPr txBox="1"/>
          <p:nvPr/>
        </p:nvSpPr>
        <p:spPr>
          <a:xfrm>
            <a:off x="467588" y="956102"/>
            <a:ext cx="67324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latin typeface="SC Gum Kids" panose="02000500000000000000" pitchFamily="2" charset="0"/>
                <a:cs typeface="Changa ExtraBold" pitchFamily="2" charset="-78"/>
              </a:rPr>
              <a:t>Times Table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1D1F3B-C3AF-7752-324D-DBF3C068B575}"/>
              </a:ext>
            </a:extLst>
          </p:cNvPr>
          <p:cNvSpPr txBox="1"/>
          <p:nvPr/>
        </p:nvSpPr>
        <p:spPr>
          <a:xfrm>
            <a:off x="5708073" y="4826861"/>
            <a:ext cx="2029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 ……………………….…</a:t>
            </a:r>
          </a:p>
        </p:txBody>
      </p:sp>
    </p:spTree>
    <p:extLst>
      <p:ext uri="{BB962C8B-B14F-4D97-AF65-F5344CB8AC3E}">
        <p14:creationId xmlns:p14="http://schemas.microsoft.com/office/powerpoint/2010/main" val="4078209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14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 Light</vt:lpstr>
      <vt:lpstr>Calibri</vt:lpstr>
      <vt:lpstr>SC Gum Kids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Times Table World Cup</dc:title>
  <dc:creator>Glen Jones</dc:creator>
  <cp:lastModifiedBy>Glen Jones</cp:lastModifiedBy>
  <cp:revision>2</cp:revision>
  <cp:lastPrinted>2022-10-25T11:05:38Z</cp:lastPrinted>
  <dcterms:created xsi:type="dcterms:W3CDTF">2022-10-25T08:54:25Z</dcterms:created>
  <dcterms:modified xsi:type="dcterms:W3CDTF">2022-11-10T14:18:54Z</dcterms:modified>
</cp:coreProperties>
</file>