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469A1D-7B7A-444C-BCF2-D9EBAAA46806}" v="1" dt="2023-06-28T09:44:18.5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>
        <p:scale>
          <a:sx n="80" d="100"/>
          <a:sy n="80" d="100"/>
        </p:scale>
        <p:origin x="81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402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2761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332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293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030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4571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486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6128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39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796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821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9B432-CD4C-4B22-9771-3BC43E2B4C60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1D50B-954D-41C5-92CF-C8079F584C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53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 object, web&#10;&#10;Description automatically generated">
            <a:extLst>
              <a:ext uri="{FF2B5EF4-FFF2-40B4-BE49-F238E27FC236}">
                <a16:creationId xmlns:a16="http://schemas.microsoft.com/office/drawing/2014/main" id="{969DF5F7-BDEF-2D53-77D8-ABDFC48C09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5" t="211" r="1004" b="22548"/>
          <a:stretch/>
        </p:blipFill>
        <p:spPr>
          <a:xfrm>
            <a:off x="216816" y="169681"/>
            <a:ext cx="9480637" cy="6485644"/>
          </a:xfrm>
          <a:prstGeom prst="rect">
            <a:avLst/>
          </a:prstGeom>
        </p:spPr>
      </p:pic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64BC208-2E29-B09E-C355-76D00B9C5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68" y="549351"/>
            <a:ext cx="5747838" cy="5421462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A picture containing graphics, graphic design, clipart, font&#10;&#10;Description automatically generated">
            <a:extLst>
              <a:ext uri="{FF2B5EF4-FFF2-40B4-BE49-F238E27FC236}">
                <a16:creationId xmlns:a16="http://schemas.microsoft.com/office/drawing/2014/main" id="{CC7C99D4-98E8-88EA-3008-3772453A3B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095" y="546102"/>
            <a:ext cx="2583042" cy="9134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13141E-5CE6-C9C6-C788-E37E3CEF0851}"/>
              </a:ext>
            </a:extLst>
          </p:cNvPr>
          <p:cNvSpPr txBox="1"/>
          <p:nvPr/>
        </p:nvSpPr>
        <p:spPr>
          <a:xfrm>
            <a:off x="5791200" y="1459552"/>
            <a:ext cx="378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Impact" panose="020B0806030902050204" pitchFamily="34" charset="0"/>
              </a:rPr>
              <a:t>Star of the Week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244C86-0606-22AF-5C9F-0C34BE6A04AE}"/>
              </a:ext>
            </a:extLst>
          </p:cNvPr>
          <p:cNvSpPr/>
          <p:nvPr/>
        </p:nvSpPr>
        <p:spPr>
          <a:xfrm rot="21396511">
            <a:off x="6410930" y="2253597"/>
            <a:ext cx="2545370" cy="2317811"/>
          </a:xfrm>
          <a:prstGeom prst="rect">
            <a:avLst/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4635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</Words>
  <Application>Microsoft Office PowerPoint</Application>
  <PresentationFormat>A4 Paper (210x297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Star of the Week</dc:title>
  <dc:creator>Glen Jones</dc:creator>
  <cp:lastModifiedBy>Glen Jones</cp:lastModifiedBy>
  <cp:revision>1</cp:revision>
  <dcterms:created xsi:type="dcterms:W3CDTF">2023-06-28T09:33:05Z</dcterms:created>
  <dcterms:modified xsi:type="dcterms:W3CDTF">2023-06-28T09:44:30Z</dcterms:modified>
</cp:coreProperties>
</file>